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6" r:id="rId3"/>
    <p:sldMasterId id="2147483737" r:id="rId4"/>
    <p:sldMasterId id="2147483738" r:id="rId5"/>
    <p:sldMasterId id="2147483739" r:id="rId6"/>
    <p:sldMasterId id="2147483740" r:id="rId7"/>
    <p:sldMasterId id="2147483741" r:id="rId8"/>
    <p:sldMasterId id="2147483742" r:id="rId9"/>
    <p:sldMasterId id="2147483743"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Lst>
  <p:sldSz cy="6858000" cx="12192000"/>
  <p:notesSz cx="6858000" cy="9144000"/>
  <p:embeddedFontLst>
    <p:embeddedFont>
      <p:font typeface="Arim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20" Type="http://schemas.openxmlformats.org/officeDocument/2006/relationships/slide" Target="slides/slide9.xml"/><Relationship Id="rId42" Type="http://schemas.openxmlformats.org/officeDocument/2006/relationships/slide" Target="slides/slide31.xml"/><Relationship Id="rId41" Type="http://schemas.openxmlformats.org/officeDocument/2006/relationships/slide" Target="slides/slide30.xml"/><Relationship Id="rId22" Type="http://schemas.openxmlformats.org/officeDocument/2006/relationships/slide" Target="slides/slide11.xml"/><Relationship Id="rId44" Type="http://schemas.openxmlformats.org/officeDocument/2006/relationships/font" Target="fonts/Arimo-bold.fntdata"/><Relationship Id="rId21" Type="http://schemas.openxmlformats.org/officeDocument/2006/relationships/slide" Target="slides/slide10.xml"/><Relationship Id="rId43" Type="http://schemas.openxmlformats.org/officeDocument/2006/relationships/font" Target="fonts/Arimo-regular.fntdata"/><Relationship Id="rId24" Type="http://schemas.openxmlformats.org/officeDocument/2006/relationships/slide" Target="slides/slide13.xml"/><Relationship Id="rId46" Type="http://schemas.openxmlformats.org/officeDocument/2006/relationships/font" Target="fonts/Arimo-boldItalic.fntdata"/><Relationship Id="rId23" Type="http://schemas.openxmlformats.org/officeDocument/2006/relationships/slide" Target="slides/slide12.xml"/><Relationship Id="rId45" Type="http://schemas.openxmlformats.org/officeDocument/2006/relationships/font" Target="fonts/Arimo-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18.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slide" Target="slides/slide20.xml"/><Relationship Id="rId30" Type="http://schemas.openxmlformats.org/officeDocument/2006/relationships/slide" Target="slides/slide19.xml"/><Relationship Id="rId11" Type="http://schemas.openxmlformats.org/officeDocument/2006/relationships/notesMaster" Target="notesMasters/notesMaster1.xml"/><Relationship Id="rId33" Type="http://schemas.openxmlformats.org/officeDocument/2006/relationships/slide" Target="slides/slide22.xml"/><Relationship Id="rId10" Type="http://schemas.openxmlformats.org/officeDocument/2006/relationships/slideMaster" Target="slideMasters/slideMaster8.xml"/><Relationship Id="rId32" Type="http://schemas.openxmlformats.org/officeDocument/2006/relationships/slide" Target="slides/slide21.xml"/><Relationship Id="rId13" Type="http://schemas.openxmlformats.org/officeDocument/2006/relationships/slide" Target="slides/slide2.xml"/><Relationship Id="rId35" Type="http://schemas.openxmlformats.org/officeDocument/2006/relationships/slide" Target="slides/slide24.xml"/><Relationship Id="rId12" Type="http://schemas.openxmlformats.org/officeDocument/2006/relationships/slide" Target="slides/slide1.xml"/><Relationship Id="rId34" Type="http://schemas.openxmlformats.org/officeDocument/2006/relationships/slide" Target="slides/slide23.xml"/><Relationship Id="rId15" Type="http://schemas.openxmlformats.org/officeDocument/2006/relationships/slide" Target="slides/slide4.xml"/><Relationship Id="rId37" Type="http://schemas.openxmlformats.org/officeDocument/2006/relationships/slide" Target="slides/slide26.xml"/><Relationship Id="rId14" Type="http://schemas.openxmlformats.org/officeDocument/2006/relationships/slide" Target="slides/slide3.xml"/><Relationship Id="rId36" Type="http://schemas.openxmlformats.org/officeDocument/2006/relationships/slide" Target="slides/slide25.xml"/><Relationship Id="rId17" Type="http://schemas.openxmlformats.org/officeDocument/2006/relationships/slide" Target="slides/slide6.xml"/><Relationship Id="rId39" Type="http://schemas.openxmlformats.org/officeDocument/2006/relationships/slide" Target="slides/slide28.xml"/><Relationship Id="rId16" Type="http://schemas.openxmlformats.org/officeDocument/2006/relationships/slide" Target="slides/slide5.xml"/><Relationship Id="rId38" Type="http://schemas.openxmlformats.org/officeDocument/2006/relationships/slide" Target="slides/slide27.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7" name="Google Shape;75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How do you think jewish people felt? Why?</a:t>
            </a:r>
            <a:endParaRPr/>
          </a:p>
        </p:txBody>
      </p:sp>
      <p:sp>
        <p:nvSpPr>
          <p:cNvPr id="773" name="Google Shape;77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9" name="Google Shape;80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90" name="Shape 90"/>
        <p:cNvGrpSpPr/>
        <p:nvPr/>
      </p:nvGrpSpPr>
      <p:grpSpPr>
        <a:xfrm>
          <a:off x="0" y="0"/>
          <a:ext cx="0" cy="0"/>
          <a:chOff x="0" y="0"/>
          <a:chExt cx="0" cy="0"/>
        </a:xfrm>
      </p:grpSpPr>
      <p:sp>
        <p:nvSpPr>
          <p:cNvPr id="91" name="Google Shape;9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94" name="Shape 94"/>
        <p:cNvGrpSpPr/>
        <p:nvPr/>
      </p:nvGrpSpPr>
      <p:grpSpPr>
        <a:xfrm>
          <a:off x="0" y="0"/>
          <a:ext cx="0" cy="0"/>
          <a:chOff x="0" y="0"/>
          <a:chExt cx="0" cy="0"/>
        </a:xfrm>
      </p:grpSpPr>
      <p:sp>
        <p:nvSpPr>
          <p:cNvPr id="95" name="Google Shape;95;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7" name="Google Shape;9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100" name="Shape 100"/>
        <p:cNvGrpSpPr/>
        <p:nvPr/>
      </p:nvGrpSpPr>
      <p:grpSpPr>
        <a:xfrm>
          <a:off x="0" y="0"/>
          <a:ext cx="0" cy="0"/>
          <a:chOff x="0" y="0"/>
          <a:chExt cx="0" cy="0"/>
        </a:xfrm>
      </p:grpSpPr>
      <p:sp>
        <p:nvSpPr>
          <p:cNvPr id="101" name="Google Shape;10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06" name="Shape 106"/>
        <p:cNvGrpSpPr/>
        <p:nvPr/>
      </p:nvGrpSpPr>
      <p:grpSpPr>
        <a:xfrm>
          <a:off x="0" y="0"/>
          <a:ext cx="0" cy="0"/>
          <a:chOff x="0" y="0"/>
          <a:chExt cx="0" cy="0"/>
        </a:xfrm>
      </p:grpSpPr>
      <p:sp>
        <p:nvSpPr>
          <p:cNvPr id="107" name="Google Shape;107;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9" name="Google Shape;109;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112" name="Shape 112"/>
        <p:cNvGrpSpPr/>
        <p:nvPr/>
      </p:nvGrpSpPr>
      <p:grpSpPr>
        <a:xfrm>
          <a:off x="0" y="0"/>
          <a:ext cx="0" cy="0"/>
          <a:chOff x="0" y="0"/>
          <a:chExt cx="0" cy="0"/>
        </a:xfrm>
      </p:grpSpPr>
      <p:sp>
        <p:nvSpPr>
          <p:cNvPr id="113" name="Google Shape;113;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119" name="Shape 119"/>
        <p:cNvGrpSpPr/>
        <p:nvPr/>
      </p:nvGrpSpPr>
      <p:grpSpPr>
        <a:xfrm>
          <a:off x="0" y="0"/>
          <a:ext cx="0" cy="0"/>
          <a:chOff x="0" y="0"/>
          <a:chExt cx="0" cy="0"/>
        </a:xfrm>
      </p:grpSpPr>
      <p:sp>
        <p:nvSpPr>
          <p:cNvPr id="120" name="Google Shape;120;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2" name="Google Shape;122;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4" name="Google Shape;124;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128" name="Shape 128"/>
        <p:cNvGrpSpPr/>
        <p:nvPr/>
      </p:nvGrpSpPr>
      <p:grpSpPr>
        <a:xfrm>
          <a:off x="0" y="0"/>
          <a:ext cx="0" cy="0"/>
          <a:chOff x="0" y="0"/>
          <a:chExt cx="0" cy="0"/>
        </a:xfrm>
      </p:grpSpPr>
      <p:sp>
        <p:nvSpPr>
          <p:cNvPr id="129" name="Google Shape;12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5183188" y="987425"/>
            <a:ext cx="6172200" cy="4873625"/>
          </a:xfrm>
          <a:prstGeom prst="rect">
            <a:avLst/>
          </a:prstGeom>
          <a:noFill/>
          <a:ln>
            <a:noFill/>
          </a:ln>
        </p:spPr>
      </p:sp>
      <p:sp>
        <p:nvSpPr>
          <p:cNvPr id="143" name="Google Shape;143;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5" name="Shape 165"/>
        <p:cNvGrpSpPr/>
        <p:nvPr/>
      </p:nvGrpSpPr>
      <p:grpSpPr>
        <a:xfrm>
          <a:off x="0" y="0"/>
          <a:ext cx="0" cy="0"/>
          <a:chOff x="0" y="0"/>
          <a:chExt cx="0" cy="0"/>
        </a:xfrm>
      </p:grpSpPr>
      <p:sp>
        <p:nvSpPr>
          <p:cNvPr id="166" name="Google Shape;16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9" name="Shape 169"/>
        <p:cNvGrpSpPr/>
        <p:nvPr/>
      </p:nvGrpSpPr>
      <p:grpSpPr>
        <a:xfrm>
          <a:off x="0" y="0"/>
          <a:ext cx="0" cy="0"/>
          <a:chOff x="0" y="0"/>
          <a:chExt cx="0" cy="0"/>
        </a:xfrm>
      </p:grpSpPr>
      <p:sp>
        <p:nvSpPr>
          <p:cNvPr id="170" name="Google Shape;170;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72" name="Google Shape;17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5" name="Shape 175"/>
        <p:cNvGrpSpPr/>
        <p:nvPr/>
      </p:nvGrpSpPr>
      <p:grpSpPr>
        <a:xfrm>
          <a:off x="0" y="0"/>
          <a:ext cx="0" cy="0"/>
          <a:chOff x="0" y="0"/>
          <a:chExt cx="0" cy="0"/>
        </a:xfrm>
      </p:grpSpPr>
      <p:sp>
        <p:nvSpPr>
          <p:cNvPr id="176" name="Google Shape;17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1" name="Shape 181"/>
        <p:cNvGrpSpPr/>
        <p:nvPr/>
      </p:nvGrpSpPr>
      <p:grpSpPr>
        <a:xfrm>
          <a:off x="0" y="0"/>
          <a:ext cx="0" cy="0"/>
          <a:chOff x="0" y="0"/>
          <a:chExt cx="0" cy="0"/>
        </a:xfrm>
      </p:grpSpPr>
      <p:sp>
        <p:nvSpPr>
          <p:cNvPr id="182" name="Google Shape;182;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4" name="Google Shape;18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7" name="Shape 187"/>
        <p:cNvGrpSpPr/>
        <p:nvPr/>
      </p:nvGrpSpPr>
      <p:grpSpPr>
        <a:xfrm>
          <a:off x="0" y="0"/>
          <a:ext cx="0" cy="0"/>
          <a:chOff x="0" y="0"/>
          <a:chExt cx="0" cy="0"/>
        </a:xfrm>
      </p:grpSpPr>
      <p:sp>
        <p:nvSpPr>
          <p:cNvPr id="188" name="Google Shape;188;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4" name="Shape 194"/>
        <p:cNvGrpSpPr/>
        <p:nvPr/>
      </p:nvGrpSpPr>
      <p:grpSpPr>
        <a:xfrm>
          <a:off x="0" y="0"/>
          <a:ext cx="0" cy="0"/>
          <a:chOff x="0" y="0"/>
          <a:chExt cx="0" cy="0"/>
        </a:xfrm>
      </p:grpSpPr>
      <p:sp>
        <p:nvSpPr>
          <p:cNvPr id="195" name="Google Shape;195;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7" name="Google Shape;197;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9" name="Google Shape;199;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3" name="Shape 203"/>
        <p:cNvGrpSpPr/>
        <p:nvPr/>
      </p:nvGrpSpPr>
      <p:grpSpPr>
        <a:xfrm>
          <a:off x="0" y="0"/>
          <a:ext cx="0" cy="0"/>
          <a:chOff x="0" y="0"/>
          <a:chExt cx="0" cy="0"/>
        </a:xfrm>
      </p:grpSpPr>
      <p:sp>
        <p:nvSpPr>
          <p:cNvPr id="204" name="Google Shape;204;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8" name="Shape 208"/>
        <p:cNvGrpSpPr/>
        <p:nvPr/>
      </p:nvGrpSpPr>
      <p:grpSpPr>
        <a:xfrm>
          <a:off x="0" y="0"/>
          <a:ext cx="0" cy="0"/>
          <a:chOff x="0" y="0"/>
          <a:chExt cx="0" cy="0"/>
        </a:xfrm>
      </p:grpSpPr>
      <p:sp>
        <p:nvSpPr>
          <p:cNvPr id="209" name="Google Shape;209;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1" name="Google Shape;211;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5" name="Shape 215"/>
        <p:cNvGrpSpPr/>
        <p:nvPr/>
      </p:nvGrpSpPr>
      <p:grpSpPr>
        <a:xfrm>
          <a:off x="0" y="0"/>
          <a:ext cx="0" cy="0"/>
          <a:chOff x="0" y="0"/>
          <a:chExt cx="0" cy="0"/>
        </a:xfrm>
      </p:grpSpPr>
      <p:sp>
        <p:nvSpPr>
          <p:cNvPr id="216" name="Google Shape;216;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34"/>
          <p:cNvSpPr/>
          <p:nvPr>
            <p:ph idx="2" type="pic"/>
          </p:nvPr>
        </p:nvSpPr>
        <p:spPr>
          <a:xfrm>
            <a:off x="5183188" y="987425"/>
            <a:ext cx="6172200" cy="4873625"/>
          </a:xfrm>
          <a:prstGeom prst="rect">
            <a:avLst/>
          </a:prstGeom>
          <a:noFill/>
          <a:ln>
            <a:noFill/>
          </a:ln>
        </p:spPr>
      </p:sp>
      <p:sp>
        <p:nvSpPr>
          <p:cNvPr id="218" name="Google Shape;218;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2" name="Shape 222"/>
        <p:cNvGrpSpPr/>
        <p:nvPr/>
      </p:nvGrpSpPr>
      <p:grpSpPr>
        <a:xfrm>
          <a:off x="0" y="0"/>
          <a:ext cx="0" cy="0"/>
          <a:chOff x="0" y="0"/>
          <a:chExt cx="0" cy="0"/>
        </a:xfrm>
      </p:grpSpPr>
      <p:sp>
        <p:nvSpPr>
          <p:cNvPr id="223" name="Google Shape;22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8" name="Shape 228"/>
        <p:cNvGrpSpPr/>
        <p:nvPr/>
      </p:nvGrpSpPr>
      <p:grpSpPr>
        <a:xfrm>
          <a:off x="0" y="0"/>
          <a:ext cx="0" cy="0"/>
          <a:chOff x="0" y="0"/>
          <a:chExt cx="0" cy="0"/>
        </a:xfrm>
      </p:grpSpPr>
      <p:sp>
        <p:nvSpPr>
          <p:cNvPr id="229" name="Google Shape;229;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0" name="Shape 240"/>
        <p:cNvGrpSpPr/>
        <p:nvPr/>
      </p:nvGrpSpPr>
      <p:grpSpPr>
        <a:xfrm>
          <a:off x="0" y="0"/>
          <a:ext cx="0" cy="0"/>
          <a:chOff x="0" y="0"/>
          <a:chExt cx="0" cy="0"/>
        </a:xfrm>
      </p:grpSpPr>
      <p:sp>
        <p:nvSpPr>
          <p:cNvPr id="241" name="Google Shape;241;p38"/>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38"/>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38"/>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4" name="Shape 244"/>
        <p:cNvGrpSpPr/>
        <p:nvPr/>
      </p:nvGrpSpPr>
      <p:grpSpPr>
        <a:xfrm>
          <a:off x="0" y="0"/>
          <a:ext cx="0" cy="0"/>
          <a:chOff x="0" y="0"/>
          <a:chExt cx="0" cy="0"/>
        </a:xfrm>
      </p:grpSpPr>
      <p:sp>
        <p:nvSpPr>
          <p:cNvPr id="245" name="Google Shape;245;p39"/>
          <p:cNvSpPr txBox="1"/>
          <p:nvPr>
            <p:ph type="ctrTitle"/>
          </p:nvPr>
        </p:nvSpPr>
        <p:spPr>
          <a:xfrm>
            <a:off x="914400" y="2130428"/>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3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7" name="Google Shape;247;p39"/>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39"/>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39"/>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0" name="Shape 250"/>
        <p:cNvGrpSpPr/>
        <p:nvPr/>
      </p:nvGrpSpPr>
      <p:grpSpPr>
        <a:xfrm>
          <a:off x="0" y="0"/>
          <a:ext cx="0" cy="0"/>
          <a:chOff x="0" y="0"/>
          <a:chExt cx="0" cy="0"/>
        </a:xfrm>
      </p:grpSpPr>
      <p:sp>
        <p:nvSpPr>
          <p:cNvPr id="251" name="Google Shape;251;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4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3" name="Google Shape;253;p40"/>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40"/>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40"/>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6" name="Shape 256"/>
        <p:cNvGrpSpPr/>
        <p:nvPr/>
      </p:nvGrpSpPr>
      <p:grpSpPr>
        <a:xfrm>
          <a:off x="0" y="0"/>
          <a:ext cx="0" cy="0"/>
          <a:chOff x="0" y="0"/>
          <a:chExt cx="0" cy="0"/>
        </a:xfrm>
      </p:grpSpPr>
      <p:sp>
        <p:nvSpPr>
          <p:cNvPr id="257" name="Google Shape;257;p41"/>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41"/>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59" name="Google Shape;259;p41"/>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41"/>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41"/>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2" name="Shape 262"/>
        <p:cNvGrpSpPr/>
        <p:nvPr/>
      </p:nvGrpSpPr>
      <p:grpSpPr>
        <a:xfrm>
          <a:off x="0" y="0"/>
          <a:ext cx="0" cy="0"/>
          <a:chOff x="0" y="0"/>
          <a:chExt cx="0" cy="0"/>
        </a:xfrm>
      </p:grpSpPr>
      <p:sp>
        <p:nvSpPr>
          <p:cNvPr id="263" name="Google Shape;263;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42"/>
          <p:cNvSpPr txBox="1"/>
          <p:nvPr>
            <p:ph idx="1" type="body"/>
          </p:nvPr>
        </p:nvSpPr>
        <p:spPr>
          <a:xfrm>
            <a:off x="609600" y="1600203"/>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65" name="Google Shape;265;p42"/>
          <p:cNvSpPr txBox="1"/>
          <p:nvPr>
            <p:ph idx="2"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66" name="Google Shape;266;p42"/>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42"/>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42"/>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9" name="Shape 269"/>
        <p:cNvGrpSpPr/>
        <p:nvPr/>
      </p:nvGrpSpPr>
      <p:grpSpPr>
        <a:xfrm>
          <a:off x="0" y="0"/>
          <a:ext cx="0" cy="0"/>
          <a:chOff x="0" y="0"/>
          <a:chExt cx="0" cy="0"/>
        </a:xfrm>
      </p:grpSpPr>
      <p:sp>
        <p:nvSpPr>
          <p:cNvPr id="270" name="Google Shape;270;p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43"/>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72" name="Google Shape;272;p43"/>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73" name="Google Shape;273;p43"/>
          <p:cNvSpPr txBox="1"/>
          <p:nvPr>
            <p:ph idx="3" type="body"/>
          </p:nvPr>
        </p:nvSpPr>
        <p:spPr>
          <a:xfrm>
            <a:off x="6193369"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74" name="Google Shape;274;p43"/>
          <p:cNvSpPr txBox="1"/>
          <p:nvPr>
            <p:ph idx="4" type="body"/>
          </p:nvPr>
        </p:nvSpPr>
        <p:spPr>
          <a:xfrm>
            <a:off x="6193369"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75" name="Google Shape;275;p43"/>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43"/>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43"/>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8" name="Shape 278"/>
        <p:cNvGrpSpPr/>
        <p:nvPr/>
      </p:nvGrpSpPr>
      <p:grpSpPr>
        <a:xfrm>
          <a:off x="0" y="0"/>
          <a:ext cx="0" cy="0"/>
          <a:chOff x="0" y="0"/>
          <a:chExt cx="0" cy="0"/>
        </a:xfrm>
      </p:grpSpPr>
      <p:sp>
        <p:nvSpPr>
          <p:cNvPr id="279" name="Google Shape;279;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 name="Google Shape;280;p44"/>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44"/>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44"/>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3" name="Shape 283"/>
        <p:cNvGrpSpPr/>
        <p:nvPr/>
      </p:nvGrpSpPr>
      <p:grpSpPr>
        <a:xfrm>
          <a:off x="0" y="0"/>
          <a:ext cx="0" cy="0"/>
          <a:chOff x="0" y="0"/>
          <a:chExt cx="0" cy="0"/>
        </a:xfrm>
      </p:grpSpPr>
      <p:sp>
        <p:nvSpPr>
          <p:cNvPr id="284" name="Google Shape;284;p45"/>
          <p:cNvSpPr txBox="1"/>
          <p:nvPr>
            <p:ph type="title"/>
          </p:nvPr>
        </p:nvSpPr>
        <p:spPr>
          <a:xfrm>
            <a:off x="609602"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5" name="Google Shape;285;p45"/>
          <p:cNvSpPr txBox="1"/>
          <p:nvPr>
            <p:ph idx="1" type="body"/>
          </p:nvPr>
        </p:nvSpPr>
        <p:spPr>
          <a:xfrm>
            <a:off x="4766733" y="273053"/>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86" name="Google Shape;286;p45"/>
          <p:cNvSpPr txBox="1"/>
          <p:nvPr>
            <p:ph idx="2" type="body"/>
          </p:nvPr>
        </p:nvSpPr>
        <p:spPr>
          <a:xfrm>
            <a:off x="609602" y="1435103"/>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87" name="Google Shape;287;p45"/>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45"/>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45"/>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0" name="Shape 290"/>
        <p:cNvGrpSpPr/>
        <p:nvPr/>
      </p:nvGrpSpPr>
      <p:grpSpPr>
        <a:xfrm>
          <a:off x="0" y="0"/>
          <a:ext cx="0" cy="0"/>
          <a:chOff x="0" y="0"/>
          <a:chExt cx="0" cy="0"/>
        </a:xfrm>
      </p:grpSpPr>
      <p:sp>
        <p:nvSpPr>
          <p:cNvPr id="291" name="Google Shape;291;p46"/>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46"/>
          <p:cNvSpPr/>
          <p:nvPr>
            <p:ph idx="2" type="pic"/>
          </p:nvPr>
        </p:nvSpPr>
        <p:spPr>
          <a:xfrm>
            <a:off x="2389717" y="612775"/>
            <a:ext cx="7315200" cy="4114800"/>
          </a:xfrm>
          <a:prstGeom prst="rect">
            <a:avLst/>
          </a:prstGeom>
          <a:noFill/>
          <a:ln>
            <a:noFill/>
          </a:ln>
        </p:spPr>
      </p:sp>
      <p:sp>
        <p:nvSpPr>
          <p:cNvPr id="293" name="Google Shape;293;p46"/>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94" name="Google Shape;294;p46"/>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46"/>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46"/>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7" name="Shape 297"/>
        <p:cNvGrpSpPr/>
        <p:nvPr/>
      </p:nvGrpSpPr>
      <p:grpSpPr>
        <a:xfrm>
          <a:off x="0" y="0"/>
          <a:ext cx="0" cy="0"/>
          <a:chOff x="0" y="0"/>
          <a:chExt cx="0" cy="0"/>
        </a:xfrm>
      </p:grpSpPr>
      <p:sp>
        <p:nvSpPr>
          <p:cNvPr id="298" name="Google Shape;298;p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47"/>
          <p:cNvSpPr txBox="1"/>
          <p:nvPr>
            <p:ph idx="1" type="body"/>
          </p:nvPr>
        </p:nvSpPr>
        <p:spPr>
          <a:xfrm rot="5400000">
            <a:off x="3833019" y="-1623215"/>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0" name="Google Shape;300;p47"/>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47"/>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47"/>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3" name="Shape 303"/>
        <p:cNvGrpSpPr/>
        <p:nvPr/>
      </p:nvGrpSpPr>
      <p:grpSpPr>
        <a:xfrm>
          <a:off x="0" y="0"/>
          <a:ext cx="0" cy="0"/>
          <a:chOff x="0" y="0"/>
          <a:chExt cx="0" cy="0"/>
        </a:xfrm>
      </p:grpSpPr>
      <p:sp>
        <p:nvSpPr>
          <p:cNvPr id="304" name="Google Shape;304;p48"/>
          <p:cNvSpPr txBox="1"/>
          <p:nvPr>
            <p:ph type="title"/>
          </p:nvPr>
        </p:nvSpPr>
        <p:spPr>
          <a:xfrm rot="5400000">
            <a:off x="7285038" y="1828804"/>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48"/>
          <p:cNvSpPr txBox="1"/>
          <p:nvPr>
            <p:ph idx="1" type="body"/>
          </p:nvPr>
        </p:nvSpPr>
        <p:spPr>
          <a:xfrm rot="5400000">
            <a:off x="1697038" y="-812796"/>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6" name="Google Shape;306;p48"/>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48"/>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48"/>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5" name="Shape 315"/>
        <p:cNvGrpSpPr/>
        <p:nvPr/>
      </p:nvGrpSpPr>
      <p:grpSpPr>
        <a:xfrm>
          <a:off x="0" y="0"/>
          <a:ext cx="0" cy="0"/>
          <a:chOff x="0" y="0"/>
          <a:chExt cx="0" cy="0"/>
        </a:xfrm>
      </p:grpSpPr>
      <p:sp>
        <p:nvSpPr>
          <p:cNvPr id="316" name="Google Shape;316;p5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5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5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9" name="Shape 319"/>
        <p:cNvGrpSpPr/>
        <p:nvPr/>
      </p:nvGrpSpPr>
      <p:grpSpPr>
        <a:xfrm>
          <a:off x="0" y="0"/>
          <a:ext cx="0" cy="0"/>
          <a:chOff x="0" y="0"/>
          <a:chExt cx="0" cy="0"/>
        </a:xfrm>
      </p:grpSpPr>
      <p:sp>
        <p:nvSpPr>
          <p:cNvPr id="320" name="Google Shape;320;p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 name="Google Shape;321;p5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2" name="Google Shape;322;p5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3" name="Google Shape;323;p5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p5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5" name="Shape 325"/>
        <p:cNvGrpSpPr/>
        <p:nvPr/>
      </p:nvGrpSpPr>
      <p:grpSpPr>
        <a:xfrm>
          <a:off x="0" y="0"/>
          <a:ext cx="0" cy="0"/>
          <a:chOff x="0" y="0"/>
          <a:chExt cx="0" cy="0"/>
        </a:xfrm>
      </p:grpSpPr>
      <p:sp>
        <p:nvSpPr>
          <p:cNvPr id="326" name="Google Shape;326;p52"/>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7" name="Google Shape;327;p52"/>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28" name="Google Shape;328;p5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5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5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1" name="Shape 331"/>
        <p:cNvGrpSpPr/>
        <p:nvPr/>
      </p:nvGrpSpPr>
      <p:grpSpPr>
        <a:xfrm>
          <a:off x="0" y="0"/>
          <a:ext cx="0" cy="0"/>
          <a:chOff x="0" y="0"/>
          <a:chExt cx="0" cy="0"/>
        </a:xfrm>
      </p:grpSpPr>
      <p:sp>
        <p:nvSpPr>
          <p:cNvPr id="332" name="Google Shape;332;p53"/>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3" name="Google Shape;333;p53"/>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34" name="Google Shape;334;p5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5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5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7" name="Shape 337"/>
        <p:cNvGrpSpPr/>
        <p:nvPr/>
      </p:nvGrpSpPr>
      <p:grpSpPr>
        <a:xfrm>
          <a:off x="0" y="0"/>
          <a:ext cx="0" cy="0"/>
          <a:chOff x="0" y="0"/>
          <a:chExt cx="0" cy="0"/>
        </a:xfrm>
      </p:grpSpPr>
      <p:sp>
        <p:nvSpPr>
          <p:cNvPr id="338" name="Google Shape;338;p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9" name="Google Shape;339;p54"/>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40" name="Google Shape;340;p54"/>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41" name="Google Shape;341;p5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5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5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4" name="Shape 344"/>
        <p:cNvGrpSpPr/>
        <p:nvPr/>
      </p:nvGrpSpPr>
      <p:grpSpPr>
        <a:xfrm>
          <a:off x="0" y="0"/>
          <a:ext cx="0" cy="0"/>
          <a:chOff x="0" y="0"/>
          <a:chExt cx="0" cy="0"/>
        </a:xfrm>
      </p:grpSpPr>
      <p:sp>
        <p:nvSpPr>
          <p:cNvPr id="345" name="Google Shape;345;p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6" name="Google Shape;346;p55"/>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47" name="Google Shape;347;p55"/>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48" name="Google Shape;348;p55"/>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49" name="Google Shape;349;p55"/>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50" name="Google Shape;350;p5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1" name="Google Shape;351;p5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5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3" name="Shape 353"/>
        <p:cNvGrpSpPr/>
        <p:nvPr/>
      </p:nvGrpSpPr>
      <p:grpSpPr>
        <a:xfrm>
          <a:off x="0" y="0"/>
          <a:ext cx="0" cy="0"/>
          <a:chOff x="0" y="0"/>
          <a:chExt cx="0" cy="0"/>
        </a:xfrm>
      </p:grpSpPr>
      <p:sp>
        <p:nvSpPr>
          <p:cNvPr id="354" name="Google Shape;354;p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 name="Google Shape;355;p5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5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5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8" name="Shape 358"/>
        <p:cNvGrpSpPr/>
        <p:nvPr/>
      </p:nvGrpSpPr>
      <p:grpSpPr>
        <a:xfrm>
          <a:off x="0" y="0"/>
          <a:ext cx="0" cy="0"/>
          <a:chOff x="0" y="0"/>
          <a:chExt cx="0" cy="0"/>
        </a:xfrm>
      </p:grpSpPr>
      <p:sp>
        <p:nvSpPr>
          <p:cNvPr id="359" name="Google Shape;359;p57"/>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p57"/>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61" name="Google Shape;361;p57"/>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62" name="Google Shape;362;p5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5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5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5" name="Shape 365"/>
        <p:cNvGrpSpPr/>
        <p:nvPr/>
      </p:nvGrpSpPr>
      <p:grpSpPr>
        <a:xfrm>
          <a:off x="0" y="0"/>
          <a:ext cx="0" cy="0"/>
          <a:chOff x="0" y="0"/>
          <a:chExt cx="0" cy="0"/>
        </a:xfrm>
      </p:grpSpPr>
      <p:sp>
        <p:nvSpPr>
          <p:cNvPr id="366" name="Google Shape;366;p58"/>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 name="Google Shape;367;p58"/>
          <p:cNvSpPr/>
          <p:nvPr>
            <p:ph idx="2" type="pic"/>
          </p:nvPr>
        </p:nvSpPr>
        <p:spPr>
          <a:xfrm>
            <a:off x="2389717" y="612775"/>
            <a:ext cx="7315200" cy="4114800"/>
          </a:xfrm>
          <a:prstGeom prst="rect">
            <a:avLst/>
          </a:prstGeom>
          <a:noFill/>
          <a:ln>
            <a:noFill/>
          </a:ln>
        </p:spPr>
      </p:sp>
      <p:sp>
        <p:nvSpPr>
          <p:cNvPr id="368" name="Google Shape;368;p58"/>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69" name="Google Shape;369;p5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0" name="Google Shape;370;p5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1" name="Google Shape;371;p5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2" name="Shape 372"/>
        <p:cNvGrpSpPr/>
        <p:nvPr/>
      </p:nvGrpSpPr>
      <p:grpSpPr>
        <a:xfrm>
          <a:off x="0" y="0"/>
          <a:ext cx="0" cy="0"/>
          <a:chOff x="0" y="0"/>
          <a:chExt cx="0" cy="0"/>
        </a:xfrm>
      </p:grpSpPr>
      <p:sp>
        <p:nvSpPr>
          <p:cNvPr id="373" name="Google Shape;373;p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 name="Google Shape;374;p59"/>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5" name="Google Shape;375;p5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5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5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8" name="Shape 378"/>
        <p:cNvGrpSpPr/>
        <p:nvPr/>
      </p:nvGrpSpPr>
      <p:grpSpPr>
        <a:xfrm>
          <a:off x="0" y="0"/>
          <a:ext cx="0" cy="0"/>
          <a:chOff x="0" y="0"/>
          <a:chExt cx="0" cy="0"/>
        </a:xfrm>
      </p:grpSpPr>
      <p:sp>
        <p:nvSpPr>
          <p:cNvPr id="379" name="Google Shape;379;p60"/>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0" name="Google Shape;380;p60"/>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1" name="Google Shape;381;p6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6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3" name="Google Shape;383;p6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0" name="Shape 390"/>
        <p:cNvGrpSpPr/>
        <p:nvPr/>
      </p:nvGrpSpPr>
      <p:grpSpPr>
        <a:xfrm>
          <a:off x="0" y="0"/>
          <a:ext cx="0" cy="0"/>
          <a:chOff x="0" y="0"/>
          <a:chExt cx="0" cy="0"/>
        </a:xfrm>
      </p:grpSpPr>
      <p:sp>
        <p:nvSpPr>
          <p:cNvPr id="391" name="Google Shape;391;p6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6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6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4" name="Shape 394"/>
        <p:cNvGrpSpPr/>
        <p:nvPr/>
      </p:nvGrpSpPr>
      <p:grpSpPr>
        <a:xfrm>
          <a:off x="0" y="0"/>
          <a:ext cx="0" cy="0"/>
          <a:chOff x="0" y="0"/>
          <a:chExt cx="0" cy="0"/>
        </a:xfrm>
      </p:grpSpPr>
      <p:sp>
        <p:nvSpPr>
          <p:cNvPr id="395" name="Google Shape;395;p63"/>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6" name="Google Shape;396;p6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97" name="Google Shape;397;p6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8" name="Google Shape;398;p6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6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0" name="Shape 400"/>
        <p:cNvGrpSpPr/>
        <p:nvPr/>
      </p:nvGrpSpPr>
      <p:grpSpPr>
        <a:xfrm>
          <a:off x="0" y="0"/>
          <a:ext cx="0" cy="0"/>
          <a:chOff x="0" y="0"/>
          <a:chExt cx="0" cy="0"/>
        </a:xfrm>
      </p:grpSpPr>
      <p:sp>
        <p:nvSpPr>
          <p:cNvPr id="401" name="Google Shape;401;p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2" name="Google Shape;402;p6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03" name="Google Shape;403;p6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6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5" name="Google Shape;405;p6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6" name="Shape 406"/>
        <p:cNvGrpSpPr/>
        <p:nvPr/>
      </p:nvGrpSpPr>
      <p:grpSpPr>
        <a:xfrm>
          <a:off x="0" y="0"/>
          <a:ext cx="0" cy="0"/>
          <a:chOff x="0" y="0"/>
          <a:chExt cx="0" cy="0"/>
        </a:xfrm>
      </p:grpSpPr>
      <p:sp>
        <p:nvSpPr>
          <p:cNvPr id="407" name="Google Shape;407;p6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8" name="Google Shape;408;p6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09" name="Google Shape;409;p6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6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p6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2" name="Shape 412"/>
        <p:cNvGrpSpPr/>
        <p:nvPr/>
      </p:nvGrpSpPr>
      <p:grpSpPr>
        <a:xfrm>
          <a:off x="0" y="0"/>
          <a:ext cx="0" cy="0"/>
          <a:chOff x="0" y="0"/>
          <a:chExt cx="0" cy="0"/>
        </a:xfrm>
      </p:grpSpPr>
      <p:sp>
        <p:nvSpPr>
          <p:cNvPr id="413" name="Google Shape;413;p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14" name="Google Shape;414;p6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5" name="Google Shape;415;p6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6" name="Google Shape;416;p6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7" name="Google Shape;417;p6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6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9" name="Shape 419"/>
        <p:cNvGrpSpPr/>
        <p:nvPr/>
      </p:nvGrpSpPr>
      <p:grpSpPr>
        <a:xfrm>
          <a:off x="0" y="0"/>
          <a:ext cx="0" cy="0"/>
          <a:chOff x="0" y="0"/>
          <a:chExt cx="0" cy="0"/>
        </a:xfrm>
      </p:grpSpPr>
      <p:sp>
        <p:nvSpPr>
          <p:cNvPr id="420" name="Google Shape;420;p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1" name="Google Shape;421;p6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22" name="Google Shape;422;p6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3" name="Google Shape;423;p6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24" name="Google Shape;424;p6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5" name="Google Shape;425;p6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6" name="Google Shape;426;p6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6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8" name="Shape 428"/>
        <p:cNvGrpSpPr/>
        <p:nvPr/>
      </p:nvGrpSpPr>
      <p:grpSpPr>
        <a:xfrm>
          <a:off x="0" y="0"/>
          <a:ext cx="0" cy="0"/>
          <a:chOff x="0" y="0"/>
          <a:chExt cx="0" cy="0"/>
        </a:xfrm>
      </p:grpSpPr>
      <p:sp>
        <p:nvSpPr>
          <p:cNvPr id="429" name="Google Shape;429;p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0" name="Google Shape;430;p6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1" name="Google Shape;431;p6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6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3" name="Shape 433"/>
        <p:cNvGrpSpPr/>
        <p:nvPr/>
      </p:nvGrpSpPr>
      <p:grpSpPr>
        <a:xfrm>
          <a:off x="0" y="0"/>
          <a:ext cx="0" cy="0"/>
          <a:chOff x="0" y="0"/>
          <a:chExt cx="0" cy="0"/>
        </a:xfrm>
      </p:grpSpPr>
      <p:sp>
        <p:nvSpPr>
          <p:cNvPr id="434" name="Google Shape;434;p69"/>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5" name="Google Shape;435;p69"/>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36" name="Google Shape;436;p69"/>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37" name="Google Shape;437;p6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8" name="Google Shape;438;p6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6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0" name="Shape 440"/>
        <p:cNvGrpSpPr/>
        <p:nvPr/>
      </p:nvGrpSpPr>
      <p:grpSpPr>
        <a:xfrm>
          <a:off x="0" y="0"/>
          <a:ext cx="0" cy="0"/>
          <a:chOff x="0" y="0"/>
          <a:chExt cx="0" cy="0"/>
        </a:xfrm>
      </p:grpSpPr>
      <p:sp>
        <p:nvSpPr>
          <p:cNvPr id="441" name="Google Shape;441;p70"/>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2" name="Google Shape;442;p70"/>
          <p:cNvSpPr/>
          <p:nvPr>
            <p:ph idx="2" type="pic"/>
          </p:nvPr>
        </p:nvSpPr>
        <p:spPr>
          <a:xfrm>
            <a:off x="2389717" y="612775"/>
            <a:ext cx="7315200" cy="4114800"/>
          </a:xfrm>
          <a:prstGeom prst="rect">
            <a:avLst/>
          </a:prstGeom>
          <a:noFill/>
          <a:ln>
            <a:noFill/>
          </a:ln>
        </p:spPr>
      </p:sp>
      <p:sp>
        <p:nvSpPr>
          <p:cNvPr id="443" name="Google Shape;443;p70"/>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44" name="Google Shape;444;p7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5" name="Google Shape;445;p7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6" name="Google Shape;446;p7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7" name="Shape 447"/>
        <p:cNvGrpSpPr/>
        <p:nvPr/>
      </p:nvGrpSpPr>
      <p:grpSpPr>
        <a:xfrm>
          <a:off x="0" y="0"/>
          <a:ext cx="0" cy="0"/>
          <a:chOff x="0" y="0"/>
          <a:chExt cx="0" cy="0"/>
        </a:xfrm>
      </p:grpSpPr>
      <p:sp>
        <p:nvSpPr>
          <p:cNvPr id="448" name="Google Shape;448;p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9" name="Google Shape;449;p71"/>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0" name="Google Shape;450;p7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7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7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3" name="Shape 453"/>
        <p:cNvGrpSpPr/>
        <p:nvPr/>
      </p:nvGrpSpPr>
      <p:grpSpPr>
        <a:xfrm>
          <a:off x="0" y="0"/>
          <a:ext cx="0" cy="0"/>
          <a:chOff x="0" y="0"/>
          <a:chExt cx="0" cy="0"/>
        </a:xfrm>
      </p:grpSpPr>
      <p:sp>
        <p:nvSpPr>
          <p:cNvPr id="454" name="Google Shape;454;p72"/>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5" name="Google Shape;455;p72"/>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6" name="Google Shape;456;p7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7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7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98989"/>
                </a:solidFill>
                <a:latin typeface="Calibri"/>
                <a:ea typeface="Calibri"/>
                <a:cs typeface="Calibri"/>
                <a:sym typeface="Calibri"/>
              </a:defRPr>
            </a:lvl1pPr>
            <a:lvl2pPr indent="0" lvl="1" marL="0" algn="r">
              <a:spcBef>
                <a:spcPts val="0"/>
              </a:spcBef>
              <a:buNone/>
              <a:defRPr sz="1200">
                <a:solidFill>
                  <a:srgbClr val="898989"/>
                </a:solidFill>
                <a:latin typeface="Calibri"/>
                <a:ea typeface="Calibri"/>
                <a:cs typeface="Calibri"/>
                <a:sym typeface="Calibri"/>
              </a:defRPr>
            </a:lvl2pPr>
            <a:lvl3pPr indent="0" lvl="2" marL="0" algn="r">
              <a:spcBef>
                <a:spcPts val="0"/>
              </a:spcBef>
              <a:buNone/>
              <a:defRPr sz="1200">
                <a:solidFill>
                  <a:srgbClr val="898989"/>
                </a:solidFill>
                <a:latin typeface="Calibri"/>
                <a:ea typeface="Calibri"/>
                <a:cs typeface="Calibri"/>
                <a:sym typeface="Calibri"/>
              </a:defRPr>
            </a:lvl3pPr>
            <a:lvl4pPr indent="0" lvl="3" marL="0" algn="r">
              <a:spcBef>
                <a:spcPts val="0"/>
              </a:spcBef>
              <a:buNone/>
              <a:defRPr sz="1200">
                <a:solidFill>
                  <a:srgbClr val="898989"/>
                </a:solidFill>
                <a:latin typeface="Calibri"/>
                <a:ea typeface="Calibri"/>
                <a:cs typeface="Calibri"/>
                <a:sym typeface="Calibri"/>
              </a:defRPr>
            </a:lvl4pPr>
            <a:lvl5pPr indent="0" lvl="4" marL="0" algn="r">
              <a:spcBef>
                <a:spcPts val="0"/>
              </a:spcBef>
              <a:buNone/>
              <a:defRPr sz="1200">
                <a:solidFill>
                  <a:srgbClr val="898989"/>
                </a:solidFill>
                <a:latin typeface="Calibri"/>
                <a:ea typeface="Calibri"/>
                <a:cs typeface="Calibri"/>
                <a:sym typeface="Calibri"/>
              </a:defRPr>
            </a:lvl5pPr>
            <a:lvl6pPr indent="0" lvl="5" marL="0" algn="r">
              <a:spcBef>
                <a:spcPts val="0"/>
              </a:spcBef>
              <a:buNone/>
              <a:defRPr sz="1200">
                <a:solidFill>
                  <a:srgbClr val="898989"/>
                </a:solidFill>
                <a:latin typeface="Calibri"/>
                <a:ea typeface="Calibri"/>
                <a:cs typeface="Calibri"/>
                <a:sym typeface="Calibri"/>
              </a:defRPr>
            </a:lvl6pPr>
            <a:lvl7pPr indent="0" lvl="6" marL="0" algn="r">
              <a:spcBef>
                <a:spcPts val="0"/>
              </a:spcBef>
              <a:buNone/>
              <a:defRPr sz="1200">
                <a:solidFill>
                  <a:srgbClr val="898989"/>
                </a:solidFill>
                <a:latin typeface="Calibri"/>
                <a:ea typeface="Calibri"/>
                <a:cs typeface="Calibri"/>
                <a:sym typeface="Calibri"/>
              </a:defRPr>
            </a:lvl7pPr>
            <a:lvl8pPr indent="0" lvl="7" marL="0" algn="r">
              <a:spcBef>
                <a:spcPts val="0"/>
              </a:spcBef>
              <a:buNone/>
              <a:defRPr sz="1200">
                <a:solidFill>
                  <a:srgbClr val="898989"/>
                </a:solidFill>
                <a:latin typeface="Calibri"/>
                <a:ea typeface="Calibri"/>
                <a:cs typeface="Calibri"/>
                <a:sym typeface="Calibri"/>
              </a:defRPr>
            </a:lvl8pPr>
            <a:lvl9pPr indent="0" lvl="8" mar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465" name="Shape 465"/>
        <p:cNvGrpSpPr/>
        <p:nvPr/>
      </p:nvGrpSpPr>
      <p:grpSpPr>
        <a:xfrm>
          <a:off x="0" y="0"/>
          <a:ext cx="0" cy="0"/>
          <a:chOff x="0" y="0"/>
          <a:chExt cx="0" cy="0"/>
        </a:xfrm>
      </p:grpSpPr>
      <p:sp>
        <p:nvSpPr>
          <p:cNvPr id="466" name="Google Shape;466;p74"/>
          <p:cNvSpPr txBox="1"/>
          <p:nvPr>
            <p:ph type="title"/>
          </p:nvPr>
        </p:nvSpPr>
        <p:spPr>
          <a:xfrm>
            <a:off x="3604684" y="274638"/>
            <a:ext cx="8422216"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7" name="Google Shape;467;p74"/>
          <p:cNvSpPr txBox="1"/>
          <p:nvPr>
            <p:ph idx="1" type="body"/>
          </p:nvPr>
        </p:nvSpPr>
        <p:spPr>
          <a:xfrm>
            <a:off x="3591985" y="1600201"/>
            <a:ext cx="8434916"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68" name="Google Shape;468;p7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9" name="Google Shape;469;p7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0" name="Google Shape;470;p7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71" name="Shape 471"/>
        <p:cNvGrpSpPr/>
        <p:nvPr/>
      </p:nvGrpSpPr>
      <p:grpSpPr>
        <a:xfrm>
          <a:off x="0" y="0"/>
          <a:ext cx="0" cy="0"/>
          <a:chOff x="0" y="0"/>
          <a:chExt cx="0" cy="0"/>
        </a:xfrm>
      </p:grpSpPr>
      <p:sp>
        <p:nvSpPr>
          <p:cNvPr id="472" name="Google Shape;472;p75"/>
          <p:cNvSpPr txBox="1"/>
          <p:nvPr>
            <p:ph type="ctrTitle"/>
          </p:nvPr>
        </p:nvSpPr>
        <p:spPr>
          <a:xfrm>
            <a:off x="3602567" y="2130426"/>
            <a:ext cx="6400800" cy="14700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3" name="Google Shape;473;p75"/>
          <p:cNvSpPr txBox="1"/>
          <p:nvPr>
            <p:ph idx="1" type="subTitle"/>
          </p:nvPr>
        </p:nvSpPr>
        <p:spPr>
          <a:xfrm>
            <a:off x="3602567" y="3886200"/>
            <a:ext cx="5486400" cy="1752600"/>
          </a:xfrm>
          <a:prstGeom prst="rect">
            <a:avLst/>
          </a:prstGeom>
          <a:noFill/>
          <a:ln>
            <a:noFill/>
          </a:ln>
        </p:spPr>
        <p:txBody>
          <a:bodyPr anchorCtr="0" anchor="t" bIns="45700" lIns="91425" spcFirstLastPara="1" rIns="91425" wrap="square" tIns="45700">
            <a:noAutofit/>
          </a:bodyPr>
          <a:lstStyle>
            <a:lvl1pPr lvl="0" algn="l">
              <a:spcBef>
                <a:spcPts val="480"/>
              </a:spcBef>
              <a:spcAft>
                <a:spcPts val="0"/>
              </a:spcAft>
              <a:buClr>
                <a:srgbClr val="FFFFFF"/>
              </a:buClr>
              <a:buSzPts val="240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p:txBody>
      </p:sp>
      <p:sp>
        <p:nvSpPr>
          <p:cNvPr id="474" name="Google Shape;474;p75"/>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7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7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77" name="Shape 477"/>
        <p:cNvGrpSpPr/>
        <p:nvPr/>
      </p:nvGrpSpPr>
      <p:grpSpPr>
        <a:xfrm>
          <a:off x="0" y="0"/>
          <a:ext cx="0" cy="0"/>
          <a:chOff x="0" y="0"/>
          <a:chExt cx="0" cy="0"/>
        </a:xfrm>
      </p:grpSpPr>
      <p:sp>
        <p:nvSpPr>
          <p:cNvPr id="478" name="Google Shape;478;p76"/>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9" name="Google Shape;479;p76"/>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SzPts val="2000"/>
              <a:buFont typeface="Arial"/>
              <a:buNone/>
              <a:defRPr sz="2000"/>
            </a:lvl1pPr>
            <a:lvl2pPr indent="-228600" lvl="1" marL="914400" algn="l">
              <a:spcBef>
                <a:spcPts val="360"/>
              </a:spcBef>
              <a:spcAft>
                <a:spcPts val="0"/>
              </a:spcAft>
              <a:buSzPts val="1800"/>
              <a:buFont typeface="Arial"/>
              <a:buNone/>
              <a:defRPr sz="1800"/>
            </a:lvl2pPr>
            <a:lvl3pPr indent="-228600" lvl="2" marL="1371600" algn="l">
              <a:spcBef>
                <a:spcPts val="320"/>
              </a:spcBef>
              <a:spcAft>
                <a:spcPts val="0"/>
              </a:spcAft>
              <a:buSzPts val="1600"/>
              <a:buFont typeface="Arial"/>
              <a:buNone/>
              <a:defRPr sz="1600"/>
            </a:lvl3pPr>
            <a:lvl4pPr indent="-228600" lvl="3" marL="1828800" algn="l">
              <a:spcBef>
                <a:spcPts val="280"/>
              </a:spcBef>
              <a:spcAft>
                <a:spcPts val="0"/>
              </a:spcAft>
              <a:buSzPts val="1400"/>
              <a:buFont typeface="Arial"/>
              <a:buNone/>
              <a:defRPr sz="1400"/>
            </a:lvl4pPr>
            <a:lvl5pPr indent="-228600" lvl="4" marL="2286000" algn="l">
              <a:spcBef>
                <a:spcPts val="280"/>
              </a:spcBef>
              <a:spcAft>
                <a:spcPts val="0"/>
              </a:spcAft>
              <a:buSzPts val="1400"/>
              <a:buFont typeface="Arial"/>
              <a:buNone/>
              <a:defRPr sz="1400"/>
            </a:lvl5pPr>
            <a:lvl6pPr indent="-228600" lvl="5" marL="2743200" algn="l">
              <a:spcBef>
                <a:spcPts val="280"/>
              </a:spcBef>
              <a:spcAft>
                <a:spcPts val="0"/>
              </a:spcAft>
              <a:buSzPts val="1400"/>
              <a:buFont typeface="Arial"/>
              <a:buNone/>
              <a:defRPr sz="1400"/>
            </a:lvl6pPr>
            <a:lvl7pPr indent="-228600" lvl="6" marL="3200400" algn="l">
              <a:spcBef>
                <a:spcPts val="280"/>
              </a:spcBef>
              <a:spcAft>
                <a:spcPts val="0"/>
              </a:spcAft>
              <a:buSzPts val="1400"/>
              <a:buFont typeface="Arial"/>
              <a:buNone/>
              <a:defRPr sz="1400"/>
            </a:lvl7pPr>
            <a:lvl8pPr indent="-228600" lvl="7" marL="3657600" algn="l">
              <a:spcBef>
                <a:spcPts val="280"/>
              </a:spcBef>
              <a:spcAft>
                <a:spcPts val="0"/>
              </a:spcAft>
              <a:buSzPts val="1400"/>
              <a:buFont typeface="Arial"/>
              <a:buNone/>
              <a:defRPr sz="1400"/>
            </a:lvl8pPr>
            <a:lvl9pPr indent="-228600" lvl="8" marL="4114800" algn="l">
              <a:spcBef>
                <a:spcPts val="280"/>
              </a:spcBef>
              <a:spcAft>
                <a:spcPts val="0"/>
              </a:spcAft>
              <a:buSzPts val="1400"/>
              <a:buFont typeface="Arial"/>
              <a:buNone/>
              <a:defRPr sz="1400"/>
            </a:lvl9pPr>
          </a:lstStyle>
          <a:p/>
        </p:txBody>
      </p:sp>
      <p:sp>
        <p:nvSpPr>
          <p:cNvPr id="480" name="Google Shape;480;p76"/>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76"/>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76"/>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483" name="Shape 483"/>
        <p:cNvGrpSpPr/>
        <p:nvPr/>
      </p:nvGrpSpPr>
      <p:grpSpPr>
        <a:xfrm>
          <a:off x="0" y="0"/>
          <a:ext cx="0" cy="0"/>
          <a:chOff x="0" y="0"/>
          <a:chExt cx="0" cy="0"/>
        </a:xfrm>
      </p:grpSpPr>
      <p:sp>
        <p:nvSpPr>
          <p:cNvPr id="484" name="Google Shape;484;p77"/>
          <p:cNvSpPr txBox="1"/>
          <p:nvPr>
            <p:ph type="title"/>
          </p:nvPr>
        </p:nvSpPr>
        <p:spPr>
          <a:xfrm>
            <a:off x="3604684" y="274638"/>
            <a:ext cx="8422216"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5" name="Google Shape;485;p77"/>
          <p:cNvSpPr txBox="1"/>
          <p:nvPr>
            <p:ph idx="1" type="body"/>
          </p:nvPr>
        </p:nvSpPr>
        <p:spPr>
          <a:xfrm>
            <a:off x="3591984" y="1600201"/>
            <a:ext cx="411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SzPts val="2800"/>
              <a:buFont typeface="Arial"/>
              <a:buChar char="•"/>
              <a:defRPr sz="2800"/>
            </a:lvl1pPr>
            <a:lvl2pPr indent="-381000" lvl="1" marL="914400" algn="l">
              <a:spcBef>
                <a:spcPts val="480"/>
              </a:spcBef>
              <a:spcAft>
                <a:spcPts val="0"/>
              </a:spcAft>
              <a:buSzPts val="2400"/>
              <a:buFont typeface="Arial"/>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SzPts val="1800"/>
              <a:buFont typeface="Arial"/>
              <a:buChar char="•"/>
              <a:defRPr sz="1800"/>
            </a:lvl4pPr>
            <a:lvl5pPr indent="-342900" lvl="4" marL="2286000" algn="l">
              <a:spcBef>
                <a:spcPts val="360"/>
              </a:spcBef>
              <a:spcAft>
                <a:spcPts val="0"/>
              </a:spcAft>
              <a:buSzPts val="1800"/>
              <a:buFont typeface="Arial"/>
              <a:buChar char="•"/>
              <a:defRPr sz="1800"/>
            </a:lvl5pPr>
            <a:lvl6pPr indent="-342900" lvl="5" marL="2743200" algn="l">
              <a:spcBef>
                <a:spcPts val="360"/>
              </a:spcBef>
              <a:spcAft>
                <a:spcPts val="0"/>
              </a:spcAft>
              <a:buSzPts val="1800"/>
              <a:buFont typeface="Arial"/>
              <a:buChar char="•"/>
              <a:defRPr sz="1800"/>
            </a:lvl6pPr>
            <a:lvl7pPr indent="-342900" lvl="6" marL="3200400" algn="l">
              <a:spcBef>
                <a:spcPts val="360"/>
              </a:spcBef>
              <a:spcAft>
                <a:spcPts val="0"/>
              </a:spcAft>
              <a:buSzPts val="1800"/>
              <a:buFont typeface="Arial"/>
              <a:buChar char="•"/>
              <a:defRPr sz="1800"/>
            </a:lvl7pPr>
            <a:lvl8pPr indent="-342900" lvl="7" marL="3657600" algn="l">
              <a:spcBef>
                <a:spcPts val="360"/>
              </a:spcBef>
              <a:spcAft>
                <a:spcPts val="0"/>
              </a:spcAft>
              <a:buSzPts val="1800"/>
              <a:buFont typeface="Arial"/>
              <a:buChar char="•"/>
              <a:defRPr sz="1800"/>
            </a:lvl8pPr>
            <a:lvl9pPr indent="-342900" lvl="8" marL="4114800" algn="l">
              <a:spcBef>
                <a:spcPts val="360"/>
              </a:spcBef>
              <a:spcAft>
                <a:spcPts val="0"/>
              </a:spcAft>
              <a:buSzPts val="1800"/>
              <a:buFont typeface="Arial"/>
              <a:buChar char="•"/>
              <a:defRPr sz="1800"/>
            </a:lvl9pPr>
          </a:lstStyle>
          <a:p/>
        </p:txBody>
      </p:sp>
      <p:sp>
        <p:nvSpPr>
          <p:cNvPr id="486" name="Google Shape;486;p77"/>
          <p:cNvSpPr txBox="1"/>
          <p:nvPr>
            <p:ph idx="2" type="body"/>
          </p:nvPr>
        </p:nvSpPr>
        <p:spPr>
          <a:xfrm>
            <a:off x="7909985" y="1600201"/>
            <a:ext cx="4116916"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SzPts val="2800"/>
              <a:buFont typeface="Arial"/>
              <a:buChar char="•"/>
              <a:defRPr sz="2800"/>
            </a:lvl1pPr>
            <a:lvl2pPr indent="-381000" lvl="1" marL="914400" algn="l">
              <a:spcBef>
                <a:spcPts val="480"/>
              </a:spcBef>
              <a:spcAft>
                <a:spcPts val="0"/>
              </a:spcAft>
              <a:buSzPts val="2400"/>
              <a:buFont typeface="Arial"/>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SzPts val="1800"/>
              <a:buFont typeface="Arial"/>
              <a:buChar char="•"/>
              <a:defRPr sz="1800"/>
            </a:lvl4pPr>
            <a:lvl5pPr indent="-342900" lvl="4" marL="2286000" algn="l">
              <a:spcBef>
                <a:spcPts val="360"/>
              </a:spcBef>
              <a:spcAft>
                <a:spcPts val="0"/>
              </a:spcAft>
              <a:buSzPts val="1800"/>
              <a:buFont typeface="Arial"/>
              <a:buChar char="•"/>
              <a:defRPr sz="1800"/>
            </a:lvl5pPr>
            <a:lvl6pPr indent="-342900" lvl="5" marL="2743200" algn="l">
              <a:spcBef>
                <a:spcPts val="360"/>
              </a:spcBef>
              <a:spcAft>
                <a:spcPts val="0"/>
              </a:spcAft>
              <a:buSzPts val="1800"/>
              <a:buFont typeface="Arial"/>
              <a:buChar char="•"/>
              <a:defRPr sz="1800"/>
            </a:lvl6pPr>
            <a:lvl7pPr indent="-342900" lvl="6" marL="3200400" algn="l">
              <a:spcBef>
                <a:spcPts val="360"/>
              </a:spcBef>
              <a:spcAft>
                <a:spcPts val="0"/>
              </a:spcAft>
              <a:buSzPts val="1800"/>
              <a:buFont typeface="Arial"/>
              <a:buChar char="•"/>
              <a:defRPr sz="1800"/>
            </a:lvl7pPr>
            <a:lvl8pPr indent="-342900" lvl="7" marL="3657600" algn="l">
              <a:spcBef>
                <a:spcPts val="360"/>
              </a:spcBef>
              <a:spcAft>
                <a:spcPts val="0"/>
              </a:spcAft>
              <a:buSzPts val="1800"/>
              <a:buFont typeface="Arial"/>
              <a:buChar char="•"/>
              <a:defRPr sz="1800"/>
            </a:lvl8pPr>
            <a:lvl9pPr indent="-342900" lvl="8" marL="4114800" algn="l">
              <a:spcBef>
                <a:spcPts val="360"/>
              </a:spcBef>
              <a:spcAft>
                <a:spcPts val="0"/>
              </a:spcAft>
              <a:buSzPts val="1800"/>
              <a:buFont typeface="Arial"/>
              <a:buChar char="•"/>
              <a:defRPr sz="1800"/>
            </a:lvl9pPr>
          </a:lstStyle>
          <a:p/>
        </p:txBody>
      </p:sp>
      <p:sp>
        <p:nvSpPr>
          <p:cNvPr id="487" name="Google Shape;487;p77"/>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77"/>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77"/>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90" name="Shape 490"/>
        <p:cNvGrpSpPr/>
        <p:nvPr/>
      </p:nvGrpSpPr>
      <p:grpSpPr>
        <a:xfrm>
          <a:off x="0" y="0"/>
          <a:ext cx="0" cy="0"/>
          <a:chOff x="0" y="0"/>
          <a:chExt cx="0" cy="0"/>
        </a:xfrm>
      </p:grpSpPr>
      <p:sp>
        <p:nvSpPr>
          <p:cNvPr id="491" name="Google Shape;491;p78"/>
          <p:cNvSpPr txBox="1"/>
          <p:nvPr>
            <p:ph type="title"/>
          </p:nvPr>
        </p:nvSpPr>
        <p:spPr>
          <a:xfrm>
            <a:off x="609600" y="274638"/>
            <a:ext cx="109728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2" name="Google Shape;492;p7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SzPts val="1600"/>
              <a:buFont typeface="Arial"/>
              <a:buNone/>
              <a:defRPr b="1" sz="1600"/>
            </a:lvl4pPr>
            <a:lvl5pPr indent="-228600" lvl="4" marL="2286000" algn="l">
              <a:spcBef>
                <a:spcPts val="320"/>
              </a:spcBef>
              <a:spcAft>
                <a:spcPts val="0"/>
              </a:spcAft>
              <a:buSzPts val="1600"/>
              <a:buFont typeface="Arial"/>
              <a:buNone/>
              <a:defRPr b="1" sz="1600"/>
            </a:lvl5pPr>
            <a:lvl6pPr indent="-228600" lvl="5" marL="2743200" algn="l">
              <a:spcBef>
                <a:spcPts val="320"/>
              </a:spcBef>
              <a:spcAft>
                <a:spcPts val="0"/>
              </a:spcAft>
              <a:buSzPts val="1600"/>
              <a:buFont typeface="Arial"/>
              <a:buNone/>
              <a:defRPr b="1" sz="1600"/>
            </a:lvl6pPr>
            <a:lvl7pPr indent="-228600" lvl="6" marL="3200400" algn="l">
              <a:spcBef>
                <a:spcPts val="320"/>
              </a:spcBef>
              <a:spcAft>
                <a:spcPts val="0"/>
              </a:spcAft>
              <a:buSzPts val="1600"/>
              <a:buFont typeface="Arial"/>
              <a:buNone/>
              <a:defRPr b="1" sz="1600"/>
            </a:lvl7pPr>
            <a:lvl8pPr indent="-228600" lvl="7" marL="3657600" algn="l">
              <a:spcBef>
                <a:spcPts val="320"/>
              </a:spcBef>
              <a:spcAft>
                <a:spcPts val="0"/>
              </a:spcAft>
              <a:buSzPts val="1600"/>
              <a:buFont typeface="Arial"/>
              <a:buNone/>
              <a:defRPr b="1" sz="1600"/>
            </a:lvl8pPr>
            <a:lvl9pPr indent="-228600" lvl="8" marL="4114800" algn="l">
              <a:spcBef>
                <a:spcPts val="320"/>
              </a:spcBef>
              <a:spcAft>
                <a:spcPts val="0"/>
              </a:spcAft>
              <a:buSzPts val="1600"/>
              <a:buFont typeface="Arial"/>
              <a:buNone/>
              <a:defRPr b="1" sz="1600"/>
            </a:lvl9pPr>
          </a:lstStyle>
          <a:p/>
        </p:txBody>
      </p:sp>
      <p:sp>
        <p:nvSpPr>
          <p:cNvPr id="493" name="Google Shape;493;p7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SzPts val="1600"/>
              <a:buFont typeface="Arial"/>
              <a:buChar char="•"/>
              <a:defRPr sz="1600"/>
            </a:lvl4pPr>
            <a:lvl5pPr indent="-330200" lvl="4" marL="2286000" algn="l">
              <a:spcBef>
                <a:spcPts val="320"/>
              </a:spcBef>
              <a:spcAft>
                <a:spcPts val="0"/>
              </a:spcAft>
              <a:buSzPts val="1600"/>
              <a:buFont typeface="Arial"/>
              <a:buChar char="•"/>
              <a:defRPr sz="1600"/>
            </a:lvl5pPr>
            <a:lvl6pPr indent="-330200" lvl="5" marL="2743200" algn="l">
              <a:spcBef>
                <a:spcPts val="320"/>
              </a:spcBef>
              <a:spcAft>
                <a:spcPts val="0"/>
              </a:spcAft>
              <a:buSzPts val="1600"/>
              <a:buFont typeface="Arial"/>
              <a:buChar char="•"/>
              <a:defRPr sz="1600"/>
            </a:lvl6pPr>
            <a:lvl7pPr indent="-330200" lvl="6" marL="3200400" algn="l">
              <a:spcBef>
                <a:spcPts val="320"/>
              </a:spcBef>
              <a:spcAft>
                <a:spcPts val="0"/>
              </a:spcAft>
              <a:buSzPts val="1600"/>
              <a:buFont typeface="Arial"/>
              <a:buChar char="•"/>
              <a:defRPr sz="1600"/>
            </a:lvl7pPr>
            <a:lvl8pPr indent="-330200" lvl="7" marL="3657600" algn="l">
              <a:spcBef>
                <a:spcPts val="320"/>
              </a:spcBef>
              <a:spcAft>
                <a:spcPts val="0"/>
              </a:spcAft>
              <a:buSzPts val="1600"/>
              <a:buFont typeface="Arial"/>
              <a:buChar char="•"/>
              <a:defRPr sz="1600"/>
            </a:lvl8pPr>
            <a:lvl9pPr indent="-330200" lvl="8" marL="4114800" algn="l">
              <a:spcBef>
                <a:spcPts val="320"/>
              </a:spcBef>
              <a:spcAft>
                <a:spcPts val="0"/>
              </a:spcAft>
              <a:buSzPts val="1600"/>
              <a:buFont typeface="Arial"/>
              <a:buChar char="•"/>
              <a:defRPr sz="1600"/>
            </a:lvl9pPr>
          </a:lstStyle>
          <a:p/>
        </p:txBody>
      </p:sp>
      <p:sp>
        <p:nvSpPr>
          <p:cNvPr id="494" name="Google Shape;494;p78"/>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SzPts val="1600"/>
              <a:buFont typeface="Arial"/>
              <a:buNone/>
              <a:defRPr b="1" sz="1600"/>
            </a:lvl4pPr>
            <a:lvl5pPr indent="-228600" lvl="4" marL="2286000" algn="l">
              <a:spcBef>
                <a:spcPts val="320"/>
              </a:spcBef>
              <a:spcAft>
                <a:spcPts val="0"/>
              </a:spcAft>
              <a:buSzPts val="1600"/>
              <a:buFont typeface="Arial"/>
              <a:buNone/>
              <a:defRPr b="1" sz="1600"/>
            </a:lvl5pPr>
            <a:lvl6pPr indent="-228600" lvl="5" marL="2743200" algn="l">
              <a:spcBef>
                <a:spcPts val="320"/>
              </a:spcBef>
              <a:spcAft>
                <a:spcPts val="0"/>
              </a:spcAft>
              <a:buSzPts val="1600"/>
              <a:buFont typeface="Arial"/>
              <a:buNone/>
              <a:defRPr b="1" sz="1600"/>
            </a:lvl6pPr>
            <a:lvl7pPr indent="-228600" lvl="6" marL="3200400" algn="l">
              <a:spcBef>
                <a:spcPts val="320"/>
              </a:spcBef>
              <a:spcAft>
                <a:spcPts val="0"/>
              </a:spcAft>
              <a:buSzPts val="1600"/>
              <a:buFont typeface="Arial"/>
              <a:buNone/>
              <a:defRPr b="1" sz="1600"/>
            </a:lvl7pPr>
            <a:lvl8pPr indent="-228600" lvl="7" marL="3657600" algn="l">
              <a:spcBef>
                <a:spcPts val="320"/>
              </a:spcBef>
              <a:spcAft>
                <a:spcPts val="0"/>
              </a:spcAft>
              <a:buSzPts val="1600"/>
              <a:buFont typeface="Arial"/>
              <a:buNone/>
              <a:defRPr b="1" sz="1600"/>
            </a:lvl8pPr>
            <a:lvl9pPr indent="-228600" lvl="8" marL="4114800" algn="l">
              <a:spcBef>
                <a:spcPts val="320"/>
              </a:spcBef>
              <a:spcAft>
                <a:spcPts val="0"/>
              </a:spcAft>
              <a:buSzPts val="1600"/>
              <a:buFont typeface="Arial"/>
              <a:buNone/>
              <a:defRPr b="1" sz="1600"/>
            </a:lvl9pPr>
          </a:lstStyle>
          <a:p/>
        </p:txBody>
      </p:sp>
      <p:sp>
        <p:nvSpPr>
          <p:cNvPr id="495" name="Google Shape;495;p78"/>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SzPts val="1600"/>
              <a:buFont typeface="Arial"/>
              <a:buChar char="•"/>
              <a:defRPr sz="1600"/>
            </a:lvl4pPr>
            <a:lvl5pPr indent="-330200" lvl="4" marL="2286000" algn="l">
              <a:spcBef>
                <a:spcPts val="320"/>
              </a:spcBef>
              <a:spcAft>
                <a:spcPts val="0"/>
              </a:spcAft>
              <a:buSzPts val="1600"/>
              <a:buFont typeface="Arial"/>
              <a:buChar char="•"/>
              <a:defRPr sz="1600"/>
            </a:lvl5pPr>
            <a:lvl6pPr indent="-330200" lvl="5" marL="2743200" algn="l">
              <a:spcBef>
                <a:spcPts val="320"/>
              </a:spcBef>
              <a:spcAft>
                <a:spcPts val="0"/>
              </a:spcAft>
              <a:buSzPts val="1600"/>
              <a:buFont typeface="Arial"/>
              <a:buChar char="•"/>
              <a:defRPr sz="1600"/>
            </a:lvl6pPr>
            <a:lvl7pPr indent="-330200" lvl="6" marL="3200400" algn="l">
              <a:spcBef>
                <a:spcPts val="320"/>
              </a:spcBef>
              <a:spcAft>
                <a:spcPts val="0"/>
              </a:spcAft>
              <a:buSzPts val="1600"/>
              <a:buFont typeface="Arial"/>
              <a:buChar char="•"/>
              <a:defRPr sz="1600"/>
            </a:lvl7pPr>
            <a:lvl8pPr indent="-330200" lvl="7" marL="3657600" algn="l">
              <a:spcBef>
                <a:spcPts val="320"/>
              </a:spcBef>
              <a:spcAft>
                <a:spcPts val="0"/>
              </a:spcAft>
              <a:buSzPts val="1600"/>
              <a:buFont typeface="Arial"/>
              <a:buChar char="•"/>
              <a:defRPr sz="1600"/>
            </a:lvl8pPr>
            <a:lvl9pPr indent="-330200" lvl="8" marL="4114800" algn="l">
              <a:spcBef>
                <a:spcPts val="320"/>
              </a:spcBef>
              <a:spcAft>
                <a:spcPts val="0"/>
              </a:spcAft>
              <a:buSzPts val="1600"/>
              <a:buFont typeface="Arial"/>
              <a:buChar char="•"/>
              <a:defRPr sz="1600"/>
            </a:lvl9pPr>
          </a:lstStyle>
          <a:p/>
        </p:txBody>
      </p:sp>
      <p:sp>
        <p:nvSpPr>
          <p:cNvPr id="496" name="Google Shape;496;p78"/>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78"/>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78"/>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499" name="Shape 499"/>
        <p:cNvGrpSpPr/>
        <p:nvPr/>
      </p:nvGrpSpPr>
      <p:grpSpPr>
        <a:xfrm>
          <a:off x="0" y="0"/>
          <a:ext cx="0" cy="0"/>
          <a:chOff x="0" y="0"/>
          <a:chExt cx="0" cy="0"/>
        </a:xfrm>
      </p:grpSpPr>
      <p:sp>
        <p:nvSpPr>
          <p:cNvPr id="500" name="Google Shape;500;p79"/>
          <p:cNvSpPr txBox="1"/>
          <p:nvPr>
            <p:ph type="title"/>
          </p:nvPr>
        </p:nvSpPr>
        <p:spPr>
          <a:xfrm>
            <a:off x="3604684" y="274638"/>
            <a:ext cx="8422216"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1" name="Google Shape;501;p79"/>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p79"/>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79"/>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04" name="Shape 504"/>
        <p:cNvGrpSpPr/>
        <p:nvPr/>
      </p:nvGrpSpPr>
      <p:grpSpPr>
        <a:xfrm>
          <a:off x="0" y="0"/>
          <a:ext cx="0" cy="0"/>
          <a:chOff x="0" y="0"/>
          <a:chExt cx="0" cy="0"/>
        </a:xfrm>
      </p:grpSpPr>
      <p:sp>
        <p:nvSpPr>
          <p:cNvPr id="505" name="Google Shape;505;p80"/>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80"/>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7" name="Google Shape;507;p80"/>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508" name="Shape 508"/>
        <p:cNvGrpSpPr/>
        <p:nvPr/>
      </p:nvGrpSpPr>
      <p:grpSpPr>
        <a:xfrm>
          <a:off x="0" y="0"/>
          <a:ext cx="0" cy="0"/>
          <a:chOff x="0" y="0"/>
          <a:chExt cx="0" cy="0"/>
        </a:xfrm>
      </p:grpSpPr>
      <p:sp>
        <p:nvSpPr>
          <p:cNvPr id="509" name="Google Shape;509;p81"/>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81"/>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SzPts val="3200"/>
              <a:buFont typeface="Arial"/>
              <a:buChar char="•"/>
              <a:defRPr sz="3200"/>
            </a:lvl1pPr>
            <a:lvl2pPr indent="-406400" lvl="1" marL="914400" algn="l">
              <a:spcBef>
                <a:spcPts val="560"/>
              </a:spcBef>
              <a:spcAft>
                <a:spcPts val="0"/>
              </a:spcAft>
              <a:buSzPts val="2800"/>
              <a:buFont typeface="Arial"/>
              <a:buChar char="•"/>
              <a:defRPr sz="2800"/>
            </a:lvl2pPr>
            <a:lvl3pPr indent="-381000" lvl="2" marL="1371600" algn="l">
              <a:spcBef>
                <a:spcPts val="480"/>
              </a:spcBef>
              <a:spcAft>
                <a:spcPts val="0"/>
              </a:spcAft>
              <a:buSzPts val="2400"/>
              <a:buFont typeface="Arial"/>
              <a:buChar char="•"/>
              <a:defRPr sz="2400"/>
            </a:lvl3pPr>
            <a:lvl4pPr indent="-355600" lvl="3" marL="1828800" algn="l">
              <a:spcBef>
                <a:spcPts val="400"/>
              </a:spcBef>
              <a:spcAft>
                <a:spcPts val="0"/>
              </a:spcAft>
              <a:buSzPts val="2000"/>
              <a:buFont typeface="Arial"/>
              <a:buChar char="•"/>
              <a:defRPr sz="2000"/>
            </a:lvl4pPr>
            <a:lvl5pPr indent="-355600" lvl="4" marL="2286000" algn="l">
              <a:spcBef>
                <a:spcPts val="400"/>
              </a:spcBef>
              <a:spcAft>
                <a:spcPts val="0"/>
              </a:spcAft>
              <a:buSzPts val="2000"/>
              <a:buFont typeface="Arial"/>
              <a:buChar char="•"/>
              <a:defRPr sz="2000"/>
            </a:lvl5pPr>
            <a:lvl6pPr indent="-355600" lvl="5" marL="2743200" algn="l">
              <a:spcBef>
                <a:spcPts val="400"/>
              </a:spcBef>
              <a:spcAft>
                <a:spcPts val="0"/>
              </a:spcAft>
              <a:buSzPts val="2000"/>
              <a:buFont typeface="Arial"/>
              <a:buChar char="•"/>
              <a:defRPr sz="2000"/>
            </a:lvl6pPr>
            <a:lvl7pPr indent="-355600" lvl="6" marL="3200400" algn="l">
              <a:spcBef>
                <a:spcPts val="400"/>
              </a:spcBef>
              <a:spcAft>
                <a:spcPts val="0"/>
              </a:spcAft>
              <a:buSzPts val="2000"/>
              <a:buFont typeface="Arial"/>
              <a:buChar char="•"/>
              <a:defRPr sz="2000"/>
            </a:lvl7pPr>
            <a:lvl8pPr indent="-355600" lvl="7" marL="3657600" algn="l">
              <a:spcBef>
                <a:spcPts val="400"/>
              </a:spcBef>
              <a:spcAft>
                <a:spcPts val="0"/>
              </a:spcAft>
              <a:buSzPts val="2000"/>
              <a:buFont typeface="Arial"/>
              <a:buChar char="•"/>
              <a:defRPr sz="2000"/>
            </a:lvl8pPr>
            <a:lvl9pPr indent="-355600" lvl="8" marL="4114800" algn="l">
              <a:spcBef>
                <a:spcPts val="400"/>
              </a:spcBef>
              <a:spcAft>
                <a:spcPts val="0"/>
              </a:spcAft>
              <a:buSzPts val="2000"/>
              <a:buFont typeface="Arial"/>
              <a:buChar char="•"/>
              <a:defRPr sz="2000"/>
            </a:lvl9pPr>
          </a:lstStyle>
          <a:p/>
        </p:txBody>
      </p:sp>
      <p:sp>
        <p:nvSpPr>
          <p:cNvPr id="511" name="Google Shape;511;p81"/>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SzPts val="900"/>
              <a:buFont typeface="Arial"/>
              <a:buNone/>
              <a:defRPr sz="900"/>
            </a:lvl4pPr>
            <a:lvl5pPr indent="-228600" lvl="4" marL="2286000" algn="l">
              <a:spcBef>
                <a:spcPts val="180"/>
              </a:spcBef>
              <a:spcAft>
                <a:spcPts val="0"/>
              </a:spcAft>
              <a:buSzPts val="900"/>
              <a:buFont typeface="Arial"/>
              <a:buNone/>
              <a:defRPr sz="900"/>
            </a:lvl5pPr>
            <a:lvl6pPr indent="-228600" lvl="5" marL="2743200" algn="l">
              <a:spcBef>
                <a:spcPts val="180"/>
              </a:spcBef>
              <a:spcAft>
                <a:spcPts val="0"/>
              </a:spcAft>
              <a:buSzPts val="900"/>
              <a:buFont typeface="Arial"/>
              <a:buNone/>
              <a:defRPr sz="900"/>
            </a:lvl6pPr>
            <a:lvl7pPr indent="-228600" lvl="6" marL="3200400" algn="l">
              <a:spcBef>
                <a:spcPts val="180"/>
              </a:spcBef>
              <a:spcAft>
                <a:spcPts val="0"/>
              </a:spcAft>
              <a:buSzPts val="900"/>
              <a:buFont typeface="Arial"/>
              <a:buNone/>
              <a:defRPr sz="900"/>
            </a:lvl7pPr>
            <a:lvl8pPr indent="-228600" lvl="7" marL="3657600" algn="l">
              <a:spcBef>
                <a:spcPts val="180"/>
              </a:spcBef>
              <a:spcAft>
                <a:spcPts val="0"/>
              </a:spcAft>
              <a:buSzPts val="900"/>
              <a:buFont typeface="Arial"/>
              <a:buNone/>
              <a:defRPr sz="900"/>
            </a:lvl8pPr>
            <a:lvl9pPr indent="-228600" lvl="8" marL="4114800" algn="l">
              <a:spcBef>
                <a:spcPts val="180"/>
              </a:spcBef>
              <a:spcAft>
                <a:spcPts val="0"/>
              </a:spcAft>
              <a:buSzPts val="900"/>
              <a:buFont typeface="Arial"/>
              <a:buNone/>
              <a:defRPr sz="900"/>
            </a:lvl9pPr>
          </a:lstStyle>
          <a:p/>
        </p:txBody>
      </p:sp>
      <p:sp>
        <p:nvSpPr>
          <p:cNvPr id="512" name="Google Shape;512;p81"/>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3" name="Google Shape;513;p81"/>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4" name="Google Shape;514;p81"/>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515" name="Shape 515"/>
        <p:cNvGrpSpPr/>
        <p:nvPr/>
      </p:nvGrpSpPr>
      <p:grpSpPr>
        <a:xfrm>
          <a:off x="0" y="0"/>
          <a:ext cx="0" cy="0"/>
          <a:chOff x="0" y="0"/>
          <a:chExt cx="0" cy="0"/>
        </a:xfrm>
      </p:grpSpPr>
      <p:sp>
        <p:nvSpPr>
          <p:cNvPr id="516" name="Google Shape;516;p82"/>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82"/>
          <p:cNvSpPr/>
          <p:nvPr>
            <p:ph idx="2" type="pic"/>
          </p:nvPr>
        </p:nvSpPr>
        <p:spPr>
          <a:xfrm>
            <a:off x="2389717" y="612775"/>
            <a:ext cx="7315200" cy="4114800"/>
          </a:xfrm>
          <a:prstGeom prst="rect">
            <a:avLst/>
          </a:prstGeom>
          <a:noFill/>
          <a:ln>
            <a:noFill/>
          </a:ln>
        </p:spPr>
      </p:sp>
      <p:sp>
        <p:nvSpPr>
          <p:cNvPr id="518" name="Google Shape;518;p82"/>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SzPts val="900"/>
              <a:buFont typeface="Arial"/>
              <a:buNone/>
              <a:defRPr sz="900"/>
            </a:lvl4pPr>
            <a:lvl5pPr indent="-228600" lvl="4" marL="2286000" algn="l">
              <a:spcBef>
                <a:spcPts val="180"/>
              </a:spcBef>
              <a:spcAft>
                <a:spcPts val="0"/>
              </a:spcAft>
              <a:buSzPts val="900"/>
              <a:buFont typeface="Arial"/>
              <a:buNone/>
              <a:defRPr sz="900"/>
            </a:lvl5pPr>
            <a:lvl6pPr indent="-228600" lvl="5" marL="2743200" algn="l">
              <a:spcBef>
                <a:spcPts val="180"/>
              </a:spcBef>
              <a:spcAft>
                <a:spcPts val="0"/>
              </a:spcAft>
              <a:buSzPts val="900"/>
              <a:buFont typeface="Arial"/>
              <a:buNone/>
              <a:defRPr sz="900"/>
            </a:lvl6pPr>
            <a:lvl7pPr indent="-228600" lvl="6" marL="3200400" algn="l">
              <a:spcBef>
                <a:spcPts val="180"/>
              </a:spcBef>
              <a:spcAft>
                <a:spcPts val="0"/>
              </a:spcAft>
              <a:buSzPts val="900"/>
              <a:buFont typeface="Arial"/>
              <a:buNone/>
              <a:defRPr sz="900"/>
            </a:lvl7pPr>
            <a:lvl8pPr indent="-228600" lvl="7" marL="3657600" algn="l">
              <a:spcBef>
                <a:spcPts val="180"/>
              </a:spcBef>
              <a:spcAft>
                <a:spcPts val="0"/>
              </a:spcAft>
              <a:buSzPts val="900"/>
              <a:buFont typeface="Arial"/>
              <a:buNone/>
              <a:defRPr sz="900"/>
            </a:lvl8pPr>
            <a:lvl9pPr indent="-228600" lvl="8" marL="4114800" algn="l">
              <a:spcBef>
                <a:spcPts val="180"/>
              </a:spcBef>
              <a:spcAft>
                <a:spcPts val="0"/>
              </a:spcAft>
              <a:buSzPts val="900"/>
              <a:buFont typeface="Arial"/>
              <a:buNone/>
              <a:defRPr sz="900"/>
            </a:lvl9pPr>
          </a:lstStyle>
          <a:p/>
        </p:txBody>
      </p:sp>
      <p:sp>
        <p:nvSpPr>
          <p:cNvPr id="519" name="Google Shape;519;p82"/>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0" name="Google Shape;520;p82"/>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1" name="Google Shape;521;p82"/>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522" name="Shape 522"/>
        <p:cNvGrpSpPr/>
        <p:nvPr/>
      </p:nvGrpSpPr>
      <p:grpSpPr>
        <a:xfrm>
          <a:off x="0" y="0"/>
          <a:ext cx="0" cy="0"/>
          <a:chOff x="0" y="0"/>
          <a:chExt cx="0" cy="0"/>
        </a:xfrm>
      </p:grpSpPr>
      <p:sp>
        <p:nvSpPr>
          <p:cNvPr id="523" name="Google Shape;523;p83"/>
          <p:cNvSpPr txBox="1"/>
          <p:nvPr>
            <p:ph type="title"/>
          </p:nvPr>
        </p:nvSpPr>
        <p:spPr>
          <a:xfrm>
            <a:off x="3604684" y="274638"/>
            <a:ext cx="8422216"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4" name="Google Shape;524;p83"/>
          <p:cNvSpPr txBox="1"/>
          <p:nvPr>
            <p:ph idx="1" type="body"/>
          </p:nvPr>
        </p:nvSpPr>
        <p:spPr>
          <a:xfrm rot="5400000">
            <a:off x="5546462" y="-354276"/>
            <a:ext cx="4525963" cy="8434916"/>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25" name="Google Shape;525;p8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6" name="Google Shape;526;p8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7" name="Google Shape;527;p8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528" name="Shape 528"/>
        <p:cNvGrpSpPr/>
        <p:nvPr/>
      </p:nvGrpSpPr>
      <p:grpSpPr>
        <a:xfrm>
          <a:off x="0" y="0"/>
          <a:ext cx="0" cy="0"/>
          <a:chOff x="0" y="0"/>
          <a:chExt cx="0" cy="0"/>
        </a:xfrm>
      </p:grpSpPr>
      <p:sp>
        <p:nvSpPr>
          <p:cNvPr id="529" name="Google Shape;529;p84"/>
          <p:cNvSpPr txBox="1"/>
          <p:nvPr>
            <p:ph type="title"/>
          </p:nvPr>
        </p:nvSpPr>
        <p:spPr>
          <a:xfrm rot="5400000">
            <a:off x="8047038" y="2146302"/>
            <a:ext cx="5851525" cy="2108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0" name="Google Shape;530;p84"/>
          <p:cNvSpPr txBox="1"/>
          <p:nvPr>
            <p:ph idx="1" type="body"/>
          </p:nvPr>
        </p:nvSpPr>
        <p:spPr>
          <a:xfrm rot="5400000">
            <a:off x="3727980" y="138644"/>
            <a:ext cx="5851525" cy="6123516"/>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31" name="Google Shape;531;p84"/>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84"/>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3" name="Google Shape;533;p84"/>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1400">
                <a:solidFill>
                  <a:srgbClr val="000000"/>
                </a:solidFill>
                <a:latin typeface="Arial"/>
                <a:ea typeface="Arial"/>
                <a:cs typeface="Arial"/>
                <a:sym typeface="Arial"/>
              </a:defRPr>
            </a:lvl1pPr>
            <a:lvl2pPr indent="0" lvl="1" marL="0" algn="r">
              <a:spcBef>
                <a:spcPts val="0"/>
              </a:spcBef>
              <a:buNone/>
              <a:defRPr b="0" sz="1400">
                <a:solidFill>
                  <a:srgbClr val="000000"/>
                </a:solidFill>
                <a:latin typeface="Arial"/>
                <a:ea typeface="Arial"/>
                <a:cs typeface="Arial"/>
                <a:sym typeface="Arial"/>
              </a:defRPr>
            </a:lvl2pPr>
            <a:lvl3pPr indent="0" lvl="2" marL="0" algn="r">
              <a:spcBef>
                <a:spcPts val="0"/>
              </a:spcBef>
              <a:buNone/>
              <a:defRPr b="0" sz="1400">
                <a:solidFill>
                  <a:srgbClr val="000000"/>
                </a:solidFill>
                <a:latin typeface="Arial"/>
                <a:ea typeface="Arial"/>
                <a:cs typeface="Arial"/>
                <a:sym typeface="Arial"/>
              </a:defRPr>
            </a:lvl3pPr>
            <a:lvl4pPr indent="0" lvl="3" marL="0" algn="r">
              <a:spcBef>
                <a:spcPts val="0"/>
              </a:spcBef>
              <a:buNone/>
              <a:defRPr b="0" sz="1400">
                <a:solidFill>
                  <a:srgbClr val="000000"/>
                </a:solidFill>
                <a:latin typeface="Arial"/>
                <a:ea typeface="Arial"/>
                <a:cs typeface="Arial"/>
                <a:sym typeface="Arial"/>
              </a:defRPr>
            </a:lvl4pPr>
            <a:lvl5pPr indent="0" lvl="4" marL="0" algn="r">
              <a:spcBef>
                <a:spcPts val="0"/>
              </a:spcBef>
              <a:buNone/>
              <a:defRPr b="0" sz="1400">
                <a:solidFill>
                  <a:srgbClr val="000000"/>
                </a:solidFill>
                <a:latin typeface="Arial"/>
                <a:ea typeface="Arial"/>
                <a:cs typeface="Arial"/>
                <a:sym typeface="Arial"/>
              </a:defRPr>
            </a:lvl5pPr>
            <a:lvl6pPr indent="0" lvl="5" marL="0" algn="r">
              <a:spcBef>
                <a:spcPts val="0"/>
              </a:spcBef>
              <a:buNone/>
              <a:defRPr b="0" sz="1400">
                <a:solidFill>
                  <a:srgbClr val="000000"/>
                </a:solidFill>
                <a:latin typeface="Arial"/>
                <a:ea typeface="Arial"/>
                <a:cs typeface="Arial"/>
                <a:sym typeface="Arial"/>
              </a:defRPr>
            </a:lvl6pPr>
            <a:lvl7pPr indent="0" lvl="6" marL="0" algn="r">
              <a:spcBef>
                <a:spcPts val="0"/>
              </a:spcBef>
              <a:buNone/>
              <a:defRPr b="0" sz="1400">
                <a:solidFill>
                  <a:srgbClr val="000000"/>
                </a:solidFill>
                <a:latin typeface="Arial"/>
                <a:ea typeface="Arial"/>
                <a:cs typeface="Arial"/>
                <a:sym typeface="Arial"/>
              </a:defRPr>
            </a:lvl7pPr>
            <a:lvl8pPr indent="0" lvl="7" marL="0" algn="r">
              <a:spcBef>
                <a:spcPts val="0"/>
              </a:spcBef>
              <a:buNone/>
              <a:defRPr b="0" sz="1400">
                <a:solidFill>
                  <a:srgbClr val="000000"/>
                </a:solidFill>
                <a:latin typeface="Arial"/>
                <a:ea typeface="Arial"/>
                <a:cs typeface="Arial"/>
                <a:sym typeface="Arial"/>
              </a:defRPr>
            </a:lvl8pPr>
            <a:lvl9pPr indent="0" lvl="8" marL="0" algn="r">
              <a:spcBef>
                <a:spcPts val="0"/>
              </a:spcBef>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40" name="Shape 540"/>
        <p:cNvGrpSpPr/>
        <p:nvPr/>
      </p:nvGrpSpPr>
      <p:grpSpPr>
        <a:xfrm>
          <a:off x="0" y="0"/>
          <a:ext cx="0" cy="0"/>
          <a:chOff x="0" y="0"/>
          <a:chExt cx="0" cy="0"/>
        </a:xfrm>
      </p:grpSpPr>
      <p:sp>
        <p:nvSpPr>
          <p:cNvPr id="541" name="Google Shape;541;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2" name="Google Shape;542;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3" name="Google Shape;543;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44" name="Shape 544"/>
        <p:cNvGrpSpPr/>
        <p:nvPr/>
      </p:nvGrpSpPr>
      <p:grpSpPr>
        <a:xfrm>
          <a:off x="0" y="0"/>
          <a:ext cx="0" cy="0"/>
          <a:chOff x="0" y="0"/>
          <a:chExt cx="0" cy="0"/>
        </a:xfrm>
      </p:grpSpPr>
      <p:sp>
        <p:nvSpPr>
          <p:cNvPr id="545" name="Google Shape;545;p8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6" name="Google Shape;546;p8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47" name="Google Shape;547;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8" name="Google Shape;548;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9" name="Google Shape;549;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550" name="Shape 550"/>
        <p:cNvGrpSpPr/>
        <p:nvPr/>
      </p:nvGrpSpPr>
      <p:grpSpPr>
        <a:xfrm>
          <a:off x="0" y="0"/>
          <a:ext cx="0" cy="0"/>
          <a:chOff x="0" y="0"/>
          <a:chExt cx="0" cy="0"/>
        </a:xfrm>
      </p:grpSpPr>
      <p:sp>
        <p:nvSpPr>
          <p:cNvPr id="551" name="Google Shape;551;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2" name="Google Shape;552;p8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4" name="Google Shape;554;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5" name="Google Shape;555;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556" name="Shape 556"/>
        <p:cNvGrpSpPr/>
        <p:nvPr/>
      </p:nvGrpSpPr>
      <p:grpSpPr>
        <a:xfrm>
          <a:off x="0" y="0"/>
          <a:ext cx="0" cy="0"/>
          <a:chOff x="0" y="0"/>
          <a:chExt cx="0" cy="0"/>
        </a:xfrm>
      </p:grpSpPr>
      <p:sp>
        <p:nvSpPr>
          <p:cNvPr id="557" name="Google Shape;557;p8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8" name="Google Shape;558;p8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9" name="Google Shape;559;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0" name="Google Shape;560;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1" name="Google Shape;561;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562" name="Shape 562"/>
        <p:cNvGrpSpPr/>
        <p:nvPr/>
      </p:nvGrpSpPr>
      <p:grpSpPr>
        <a:xfrm>
          <a:off x="0" y="0"/>
          <a:ext cx="0" cy="0"/>
          <a:chOff x="0" y="0"/>
          <a:chExt cx="0" cy="0"/>
        </a:xfrm>
      </p:grpSpPr>
      <p:sp>
        <p:nvSpPr>
          <p:cNvPr id="563" name="Google Shape;563;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4" name="Google Shape;564;p9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p9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7" name="Google Shape;567;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8" name="Google Shape;568;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569" name="Shape 569"/>
        <p:cNvGrpSpPr/>
        <p:nvPr/>
      </p:nvGrpSpPr>
      <p:grpSpPr>
        <a:xfrm>
          <a:off x="0" y="0"/>
          <a:ext cx="0" cy="0"/>
          <a:chOff x="0" y="0"/>
          <a:chExt cx="0" cy="0"/>
        </a:xfrm>
      </p:grpSpPr>
      <p:sp>
        <p:nvSpPr>
          <p:cNvPr id="570" name="Google Shape;570;p9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1" name="Google Shape;571;p9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2" name="Google Shape;572;p9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9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4" name="Google Shape;574;p9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6" name="Google Shape;576;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7" name="Google Shape;577;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578" name="Shape 578"/>
        <p:cNvGrpSpPr/>
        <p:nvPr/>
      </p:nvGrpSpPr>
      <p:grpSpPr>
        <a:xfrm>
          <a:off x="0" y="0"/>
          <a:ext cx="0" cy="0"/>
          <a:chOff x="0" y="0"/>
          <a:chExt cx="0" cy="0"/>
        </a:xfrm>
      </p:grpSpPr>
      <p:sp>
        <p:nvSpPr>
          <p:cNvPr id="579" name="Google Shape;579;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0" name="Google Shape;580;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1" name="Google Shape;581;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2" name="Google Shape;582;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583" name="Shape 583"/>
        <p:cNvGrpSpPr/>
        <p:nvPr/>
      </p:nvGrpSpPr>
      <p:grpSpPr>
        <a:xfrm>
          <a:off x="0" y="0"/>
          <a:ext cx="0" cy="0"/>
          <a:chOff x="0" y="0"/>
          <a:chExt cx="0" cy="0"/>
        </a:xfrm>
      </p:grpSpPr>
      <p:sp>
        <p:nvSpPr>
          <p:cNvPr id="584" name="Google Shape;584;p9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5" name="Google Shape;585;p9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6" name="Google Shape;586;p9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7" name="Google Shape;587;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8" name="Google Shape;588;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9" name="Google Shape;589;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590" name="Shape 590"/>
        <p:cNvGrpSpPr/>
        <p:nvPr/>
      </p:nvGrpSpPr>
      <p:grpSpPr>
        <a:xfrm>
          <a:off x="0" y="0"/>
          <a:ext cx="0" cy="0"/>
          <a:chOff x="0" y="0"/>
          <a:chExt cx="0" cy="0"/>
        </a:xfrm>
      </p:grpSpPr>
      <p:sp>
        <p:nvSpPr>
          <p:cNvPr id="591" name="Google Shape;591;p9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2" name="Google Shape;592;p94"/>
          <p:cNvSpPr/>
          <p:nvPr>
            <p:ph idx="2" type="pic"/>
          </p:nvPr>
        </p:nvSpPr>
        <p:spPr>
          <a:xfrm>
            <a:off x="5183188" y="987425"/>
            <a:ext cx="6172200" cy="4873625"/>
          </a:xfrm>
          <a:prstGeom prst="rect">
            <a:avLst/>
          </a:prstGeom>
          <a:noFill/>
          <a:ln>
            <a:noFill/>
          </a:ln>
        </p:spPr>
      </p:sp>
      <p:sp>
        <p:nvSpPr>
          <p:cNvPr id="593" name="Google Shape;593;p9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4" name="Google Shape;594;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5" name="Google Shape;595;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6" name="Google Shape;596;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597" name="Shape 597"/>
        <p:cNvGrpSpPr/>
        <p:nvPr/>
      </p:nvGrpSpPr>
      <p:grpSpPr>
        <a:xfrm>
          <a:off x="0" y="0"/>
          <a:ext cx="0" cy="0"/>
          <a:chOff x="0" y="0"/>
          <a:chExt cx="0" cy="0"/>
        </a:xfrm>
      </p:grpSpPr>
      <p:sp>
        <p:nvSpPr>
          <p:cNvPr id="598" name="Google Shape;598;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9" name="Google Shape;599;p9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0" name="Google Shape;600;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1" name="Google Shape;601;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2" name="Google Shape;602;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603" name="Shape 603"/>
        <p:cNvGrpSpPr/>
        <p:nvPr/>
      </p:nvGrpSpPr>
      <p:grpSpPr>
        <a:xfrm>
          <a:off x="0" y="0"/>
          <a:ext cx="0" cy="0"/>
          <a:chOff x="0" y="0"/>
          <a:chExt cx="0" cy="0"/>
        </a:xfrm>
      </p:grpSpPr>
      <p:sp>
        <p:nvSpPr>
          <p:cNvPr id="604" name="Google Shape;604;p9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5" name="Google Shape;605;p9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8" name="Google Shape;608;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7.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1.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3.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theme" Target="../theme/theme5.xml"/><Relationship Id="rId12" Type="http://schemas.openxmlformats.org/officeDocument/2006/relationships/slideLayout" Target="../slideLayouts/slideLayout77.xml"/><Relationship Id="rId1" Type="http://schemas.openxmlformats.org/officeDocument/2006/relationships/image" Target="../media/image1.jp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0" Type="http://schemas.openxmlformats.org/officeDocument/2006/relationships/slideLayout" Target="../slideLayouts/slideLayout87.xml"/><Relationship Id="rId12" Type="http://schemas.openxmlformats.org/officeDocument/2006/relationships/theme" Target="../theme/theme9.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1" name="Google Shape;161;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p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6" name="Google Shape;236;p3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7" name="Google Shape;237;p37"/>
          <p:cNvSpPr txBox="1"/>
          <p:nvPr>
            <p:ph idx="10" type="dt"/>
          </p:nvPr>
        </p:nvSpPr>
        <p:spPr>
          <a:xfrm>
            <a:off x="609600" y="6356353"/>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8" name="Google Shape;238;p37"/>
          <p:cNvSpPr txBox="1"/>
          <p:nvPr>
            <p:ph idx="11" type="ftr"/>
          </p:nvPr>
        </p:nvSpPr>
        <p:spPr>
          <a:xfrm>
            <a:off x="4165600" y="6356353"/>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9" name="Google Shape;239;p37"/>
          <p:cNvSpPr txBox="1"/>
          <p:nvPr>
            <p:ph idx="12" type="sldNum"/>
          </p:nvPr>
        </p:nvSpPr>
        <p:spPr>
          <a:xfrm>
            <a:off x="8737600" y="6356353"/>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1" name="Google Shape;311;p4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2" name="Google Shape;312;p4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3" name="Google Shape;313;p4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4" name="Google Shape;314;p4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4" name="Shape 384"/>
        <p:cNvGrpSpPr/>
        <p:nvPr/>
      </p:nvGrpSpPr>
      <p:grpSpPr>
        <a:xfrm>
          <a:off x="0" y="0"/>
          <a:ext cx="0" cy="0"/>
          <a:chOff x="0" y="0"/>
          <a:chExt cx="0" cy="0"/>
        </a:xfrm>
      </p:grpSpPr>
      <p:sp>
        <p:nvSpPr>
          <p:cNvPr id="385" name="Google Shape;385;p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86" name="Google Shape;386;p6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7" name="Google Shape;387;p6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8" name="Google Shape;388;p6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9" name="Google Shape;389;p6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98989"/>
                </a:solidFill>
                <a:latin typeface="Calibri"/>
                <a:ea typeface="Calibri"/>
                <a:cs typeface="Calibri"/>
                <a:sym typeface="Calibri"/>
              </a:defRPr>
            </a:lvl1pPr>
            <a:lvl2pPr indent="0" lvl="1" marL="0" marR="0" rtl="0" algn="r">
              <a:spcBef>
                <a:spcPts val="0"/>
              </a:spcBef>
              <a:buNone/>
              <a:defRPr sz="1200">
                <a:solidFill>
                  <a:srgbClr val="898989"/>
                </a:solidFill>
                <a:latin typeface="Calibri"/>
                <a:ea typeface="Calibri"/>
                <a:cs typeface="Calibri"/>
                <a:sym typeface="Calibri"/>
              </a:defRPr>
            </a:lvl2pPr>
            <a:lvl3pPr indent="0" lvl="2" marL="0" marR="0" rtl="0" algn="r">
              <a:spcBef>
                <a:spcPts val="0"/>
              </a:spcBef>
              <a:buNone/>
              <a:defRPr sz="1200">
                <a:solidFill>
                  <a:srgbClr val="898989"/>
                </a:solidFill>
                <a:latin typeface="Calibri"/>
                <a:ea typeface="Calibri"/>
                <a:cs typeface="Calibri"/>
                <a:sym typeface="Calibri"/>
              </a:defRPr>
            </a:lvl3pPr>
            <a:lvl4pPr indent="0" lvl="3" marL="0" marR="0" rtl="0" algn="r">
              <a:spcBef>
                <a:spcPts val="0"/>
              </a:spcBef>
              <a:buNone/>
              <a:defRPr sz="1200">
                <a:solidFill>
                  <a:srgbClr val="898989"/>
                </a:solidFill>
                <a:latin typeface="Calibri"/>
                <a:ea typeface="Calibri"/>
                <a:cs typeface="Calibri"/>
                <a:sym typeface="Calibri"/>
              </a:defRPr>
            </a:lvl4pPr>
            <a:lvl5pPr indent="0" lvl="4" marL="0" marR="0" rtl="0" algn="r">
              <a:spcBef>
                <a:spcPts val="0"/>
              </a:spcBef>
              <a:buNone/>
              <a:defRPr sz="1200">
                <a:solidFill>
                  <a:srgbClr val="898989"/>
                </a:solidFill>
                <a:latin typeface="Calibri"/>
                <a:ea typeface="Calibri"/>
                <a:cs typeface="Calibri"/>
                <a:sym typeface="Calibri"/>
              </a:defRPr>
            </a:lvl5pPr>
            <a:lvl6pPr indent="0" lvl="5" marL="0" marR="0" rtl="0" algn="r">
              <a:spcBef>
                <a:spcPts val="0"/>
              </a:spcBef>
              <a:buNone/>
              <a:defRPr sz="1200">
                <a:solidFill>
                  <a:srgbClr val="898989"/>
                </a:solidFill>
                <a:latin typeface="Calibri"/>
                <a:ea typeface="Calibri"/>
                <a:cs typeface="Calibri"/>
                <a:sym typeface="Calibri"/>
              </a:defRPr>
            </a:lvl6pPr>
            <a:lvl7pPr indent="0" lvl="6" marL="0" marR="0" rtl="0" algn="r">
              <a:spcBef>
                <a:spcPts val="0"/>
              </a:spcBef>
              <a:buNone/>
              <a:defRPr sz="1200">
                <a:solidFill>
                  <a:srgbClr val="898989"/>
                </a:solidFill>
                <a:latin typeface="Calibri"/>
                <a:ea typeface="Calibri"/>
                <a:cs typeface="Calibri"/>
                <a:sym typeface="Calibri"/>
              </a:defRPr>
            </a:lvl7pPr>
            <a:lvl8pPr indent="0" lvl="7" marL="0" marR="0" rtl="0" algn="r">
              <a:spcBef>
                <a:spcPts val="0"/>
              </a:spcBef>
              <a:buNone/>
              <a:defRPr sz="1200">
                <a:solidFill>
                  <a:srgbClr val="898989"/>
                </a:solidFill>
                <a:latin typeface="Calibri"/>
                <a:ea typeface="Calibri"/>
                <a:cs typeface="Calibri"/>
                <a:sym typeface="Calibri"/>
              </a:defRPr>
            </a:lvl8pPr>
            <a:lvl9pPr indent="0" lvl="8" marL="0" marR="0" rt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59" name="Shape 459"/>
        <p:cNvGrpSpPr/>
        <p:nvPr/>
      </p:nvGrpSpPr>
      <p:grpSpPr>
        <a:xfrm>
          <a:off x="0" y="0"/>
          <a:ext cx="0" cy="0"/>
          <a:chOff x="0" y="0"/>
          <a:chExt cx="0" cy="0"/>
        </a:xfrm>
      </p:grpSpPr>
      <p:sp>
        <p:nvSpPr>
          <p:cNvPr id="460" name="Google Shape;460;p73"/>
          <p:cNvSpPr txBox="1"/>
          <p:nvPr>
            <p:ph type="title"/>
          </p:nvPr>
        </p:nvSpPr>
        <p:spPr>
          <a:xfrm>
            <a:off x="3604684" y="274638"/>
            <a:ext cx="8422216" cy="11430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3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32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32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32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32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dk1"/>
                </a:solidFill>
                <a:latin typeface="Arial"/>
                <a:ea typeface="Arial"/>
                <a:cs typeface="Arial"/>
                <a:sym typeface="Arial"/>
              </a:defRPr>
            </a:lvl9pPr>
          </a:lstStyle>
          <a:p/>
        </p:txBody>
      </p:sp>
      <p:sp>
        <p:nvSpPr>
          <p:cNvPr id="461" name="Google Shape;461;p73"/>
          <p:cNvSpPr txBox="1"/>
          <p:nvPr>
            <p:ph idx="1" type="body"/>
          </p:nvPr>
        </p:nvSpPr>
        <p:spPr>
          <a:xfrm>
            <a:off x="3591985" y="1600201"/>
            <a:ext cx="8434916" cy="4525963"/>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81000" lvl="3" marL="18288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5pPr>
            <a:lvl6pPr indent="-381000" lvl="5" marL="2743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6pPr>
            <a:lvl7pPr indent="-381000" lvl="6" marL="32004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7pPr>
            <a:lvl8pPr indent="-381000" lvl="7" marL="3657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8pPr>
            <a:lvl9pPr indent="-381000" lvl="8" marL="41148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9pPr>
          </a:lstStyle>
          <a:p/>
        </p:txBody>
      </p:sp>
      <p:sp>
        <p:nvSpPr>
          <p:cNvPr id="462" name="Google Shape;462;p73"/>
          <p:cNvSpPr txBox="1"/>
          <p:nvPr>
            <p:ph idx="10" type="dt"/>
          </p:nvPr>
        </p:nvSpPr>
        <p:spPr>
          <a:xfrm>
            <a:off x="609600" y="6245225"/>
            <a:ext cx="28448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3" name="Google Shape;463;p73"/>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4" name="Google Shape;464;p73"/>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1400">
                <a:solidFill>
                  <a:srgbClr val="000000"/>
                </a:solidFill>
                <a:latin typeface="Arial"/>
                <a:ea typeface="Arial"/>
                <a:cs typeface="Arial"/>
                <a:sym typeface="Arial"/>
              </a:defRPr>
            </a:lvl1pPr>
            <a:lvl2pPr indent="0" lvl="1" marL="0" marR="0" rtl="0" algn="r">
              <a:spcBef>
                <a:spcPts val="0"/>
              </a:spcBef>
              <a:spcAft>
                <a:spcPts val="0"/>
              </a:spcAft>
              <a:buNone/>
              <a:defRPr b="0" sz="1400">
                <a:solidFill>
                  <a:srgbClr val="000000"/>
                </a:solidFill>
                <a:latin typeface="Arial"/>
                <a:ea typeface="Arial"/>
                <a:cs typeface="Arial"/>
                <a:sym typeface="Arial"/>
              </a:defRPr>
            </a:lvl2pPr>
            <a:lvl3pPr indent="0" lvl="2" marL="0" marR="0" rtl="0" algn="r">
              <a:spcBef>
                <a:spcPts val="0"/>
              </a:spcBef>
              <a:spcAft>
                <a:spcPts val="0"/>
              </a:spcAft>
              <a:buNone/>
              <a:defRPr b="0" sz="1400">
                <a:solidFill>
                  <a:srgbClr val="000000"/>
                </a:solidFill>
                <a:latin typeface="Arial"/>
                <a:ea typeface="Arial"/>
                <a:cs typeface="Arial"/>
                <a:sym typeface="Arial"/>
              </a:defRPr>
            </a:lvl3pPr>
            <a:lvl4pPr indent="0" lvl="3" marL="0" marR="0" rtl="0" algn="r">
              <a:spcBef>
                <a:spcPts val="0"/>
              </a:spcBef>
              <a:spcAft>
                <a:spcPts val="0"/>
              </a:spcAft>
              <a:buNone/>
              <a:defRPr b="0" sz="1400">
                <a:solidFill>
                  <a:srgbClr val="000000"/>
                </a:solidFill>
                <a:latin typeface="Arial"/>
                <a:ea typeface="Arial"/>
                <a:cs typeface="Arial"/>
                <a:sym typeface="Arial"/>
              </a:defRPr>
            </a:lvl4pPr>
            <a:lvl5pPr indent="0" lvl="4" marL="0" marR="0" rtl="0" algn="r">
              <a:spcBef>
                <a:spcPts val="0"/>
              </a:spcBef>
              <a:spcAft>
                <a:spcPts val="0"/>
              </a:spcAft>
              <a:buNone/>
              <a:defRPr b="0" sz="1400">
                <a:solidFill>
                  <a:srgbClr val="000000"/>
                </a:solidFill>
                <a:latin typeface="Arial"/>
                <a:ea typeface="Arial"/>
                <a:cs typeface="Arial"/>
                <a:sym typeface="Arial"/>
              </a:defRPr>
            </a:lvl5pPr>
            <a:lvl6pPr indent="0" lvl="5" marL="0" marR="0" rtl="0" algn="r">
              <a:spcBef>
                <a:spcPts val="0"/>
              </a:spcBef>
              <a:spcAft>
                <a:spcPts val="0"/>
              </a:spcAft>
              <a:buNone/>
              <a:defRPr b="0" sz="1400">
                <a:solidFill>
                  <a:srgbClr val="000000"/>
                </a:solidFill>
                <a:latin typeface="Arial"/>
                <a:ea typeface="Arial"/>
                <a:cs typeface="Arial"/>
                <a:sym typeface="Arial"/>
              </a:defRPr>
            </a:lvl6pPr>
            <a:lvl7pPr indent="0" lvl="6" marL="0" marR="0" rtl="0" algn="r">
              <a:spcBef>
                <a:spcPts val="0"/>
              </a:spcBef>
              <a:spcAft>
                <a:spcPts val="0"/>
              </a:spcAft>
              <a:buNone/>
              <a:defRPr b="0" sz="1400">
                <a:solidFill>
                  <a:srgbClr val="000000"/>
                </a:solidFill>
                <a:latin typeface="Arial"/>
                <a:ea typeface="Arial"/>
                <a:cs typeface="Arial"/>
                <a:sym typeface="Arial"/>
              </a:defRPr>
            </a:lvl7pPr>
            <a:lvl8pPr indent="0" lvl="7" marL="0" marR="0" rtl="0" algn="r">
              <a:spcBef>
                <a:spcPts val="0"/>
              </a:spcBef>
              <a:spcAft>
                <a:spcPts val="0"/>
              </a:spcAft>
              <a:buNone/>
              <a:defRPr b="0" sz="1400">
                <a:solidFill>
                  <a:srgbClr val="000000"/>
                </a:solidFill>
                <a:latin typeface="Arial"/>
                <a:ea typeface="Arial"/>
                <a:cs typeface="Arial"/>
                <a:sym typeface="Arial"/>
              </a:defRPr>
            </a:lvl8pPr>
            <a:lvl9pPr indent="0" lvl="8" marL="0" marR="0" rtl="0" algn="r">
              <a:spcBef>
                <a:spcPts val="0"/>
              </a:spcBef>
              <a:spcAft>
                <a:spcPts val="0"/>
              </a:spcAft>
              <a:buNone/>
              <a:defRPr b="0" sz="1400">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4" name="Shape 534"/>
        <p:cNvGrpSpPr/>
        <p:nvPr/>
      </p:nvGrpSpPr>
      <p:grpSpPr>
        <a:xfrm>
          <a:off x="0" y="0"/>
          <a:ext cx="0" cy="0"/>
          <a:chOff x="0" y="0"/>
          <a:chExt cx="0" cy="0"/>
        </a:xfrm>
      </p:grpSpPr>
      <p:sp>
        <p:nvSpPr>
          <p:cNvPr id="535" name="Google Shape;535;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6" name="Google Shape;536;p8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7" name="Google Shape;537;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8" name="Google Shape;538;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9" name="Google Shape;539;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16.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hyperlink" Target="https://momentmag.com/ask-the-rabbis-are-jews-still-expecting-a-messiah/" TargetMode="External"/><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7"/>
          <p:cNvSpPr txBox="1"/>
          <p:nvPr/>
        </p:nvSpPr>
        <p:spPr>
          <a:xfrm>
            <a:off x="3760839" y="225865"/>
            <a:ext cx="4837470" cy="954107"/>
          </a:xfrm>
          <a:prstGeom prst="rect">
            <a:avLst/>
          </a:prstGeom>
          <a:solidFill>
            <a:srgbClr val="BFBFBF"/>
          </a:solid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What do you think happens when we die? </a:t>
            </a:r>
            <a:endParaRPr b="0" i="0" sz="2800" u="none" cap="none" strike="noStrike">
              <a:solidFill>
                <a:srgbClr val="000000"/>
              </a:solidFill>
              <a:latin typeface="Calibri"/>
              <a:ea typeface="Calibri"/>
              <a:cs typeface="Calibri"/>
              <a:sym typeface="Calibri"/>
            </a:endParaRPr>
          </a:p>
        </p:txBody>
      </p:sp>
      <p:pic>
        <p:nvPicPr>
          <p:cNvPr id="614" name="Google Shape;614;p97"/>
          <p:cNvPicPr preferRelativeResize="0"/>
          <p:nvPr/>
        </p:nvPicPr>
        <p:blipFill rotWithShape="1">
          <a:blip r:embed="rId3">
            <a:alphaModFix/>
          </a:blip>
          <a:srcRect b="0" l="0" r="0" t="0"/>
          <a:stretch/>
        </p:blipFill>
        <p:spPr>
          <a:xfrm>
            <a:off x="371182" y="1428102"/>
            <a:ext cx="4057785" cy="2395741"/>
          </a:xfrm>
          <a:prstGeom prst="rect">
            <a:avLst/>
          </a:prstGeom>
          <a:noFill/>
          <a:ln>
            <a:noFill/>
          </a:ln>
        </p:spPr>
      </p:pic>
      <p:pic>
        <p:nvPicPr>
          <p:cNvPr id="615" name="Google Shape;615;p97"/>
          <p:cNvPicPr preferRelativeResize="0"/>
          <p:nvPr/>
        </p:nvPicPr>
        <p:blipFill rotWithShape="1">
          <a:blip r:embed="rId4">
            <a:alphaModFix/>
          </a:blip>
          <a:srcRect b="0" l="0" r="0" t="0"/>
          <a:stretch/>
        </p:blipFill>
        <p:spPr>
          <a:xfrm>
            <a:off x="4863652" y="2022686"/>
            <a:ext cx="2699739" cy="3602314"/>
          </a:xfrm>
          <a:prstGeom prst="rect">
            <a:avLst/>
          </a:prstGeom>
          <a:noFill/>
          <a:ln>
            <a:noFill/>
          </a:ln>
        </p:spPr>
      </p:pic>
      <p:pic>
        <p:nvPicPr>
          <p:cNvPr id="616" name="Google Shape;616;p97"/>
          <p:cNvPicPr preferRelativeResize="0"/>
          <p:nvPr/>
        </p:nvPicPr>
        <p:blipFill rotWithShape="1">
          <a:blip r:embed="rId5">
            <a:alphaModFix/>
          </a:blip>
          <a:srcRect b="0" l="0" r="0" t="0"/>
          <a:stretch/>
        </p:blipFill>
        <p:spPr>
          <a:xfrm>
            <a:off x="8785588" y="1033272"/>
            <a:ext cx="3157820" cy="3185399"/>
          </a:xfrm>
          <a:prstGeom prst="rect">
            <a:avLst/>
          </a:prstGeom>
          <a:noFill/>
          <a:ln>
            <a:noFill/>
          </a:ln>
        </p:spPr>
      </p:pic>
      <p:pic>
        <p:nvPicPr>
          <p:cNvPr id="617" name="Google Shape;617;p97"/>
          <p:cNvPicPr preferRelativeResize="0"/>
          <p:nvPr/>
        </p:nvPicPr>
        <p:blipFill rotWithShape="1">
          <a:blip r:embed="rId6">
            <a:alphaModFix/>
          </a:blip>
          <a:srcRect b="0" l="0" r="0" t="0"/>
          <a:stretch/>
        </p:blipFill>
        <p:spPr>
          <a:xfrm>
            <a:off x="8155857" y="4447877"/>
            <a:ext cx="3656976" cy="2239647"/>
          </a:xfrm>
          <a:prstGeom prst="rect">
            <a:avLst/>
          </a:prstGeom>
          <a:noFill/>
          <a:ln>
            <a:noFill/>
          </a:ln>
        </p:spPr>
      </p:pic>
      <p:pic>
        <p:nvPicPr>
          <p:cNvPr id="618" name="Google Shape;618;p97"/>
          <p:cNvPicPr preferRelativeResize="0"/>
          <p:nvPr/>
        </p:nvPicPr>
        <p:blipFill rotWithShape="1">
          <a:blip r:embed="rId7">
            <a:alphaModFix/>
          </a:blip>
          <a:srcRect b="0" l="0" r="0" t="0"/>
          <a:stretch/>
        </p:blipFill>
        <p:spPr>
          <a:xfrm>
            <a:off x="404696" y="4377730"/>
            <a:ext cx="3755134" cy="1860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20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2000"/>
                                        <p:tgtEl>
                                          <p:spTgt spid="6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106"/>
          <p:cNvSpPr txBox="1"/>
          <p:nvPr/>
        </p:nvSpPr>
        <p:spPr>
          <a:xfrm>
            <a:off x="211356" y="318125"/>
            <a:ext cx="12192000" cy="65556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 </a:t>
            </a:r>
            <a:r>
              <a:rPr b="1" i="0" lang="en-GB" sz="2800" u="none" cap="none" strike="noStrike">
                <a:solidFill>
                  <a:schemeClr val="dk1"/>
                </a:solidFill>
                <a:latin typeface="Calibri"/>
                <a:ea typeface="Calibri"/>
                <a:cs typeface="Calibri"/>
                <a:sym typeface="Calibri"/>
              </a:rPr>
              <a:t>Which quote do you most relate to and why?</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“Life is nasty, pointless and short, any hope </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that it will improve is mere fantasy.”   Leah</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                          </a:t>
            </a:r>
            <a:endParaRPr b="0" i="0" sz="2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rPr b="0" i="0" lang="en-GB" sz="2800" u="none" cap="none" strike="noStrike">
                <a:solidFill>
                  <a:srgbClr val="000000"/>
                </a:solidFill>
                <a:latin typeface="Calibri"/>
                <a:ea typeface="Calibri"/>
                <a:cs typeface="Calibri"/>
                <a:sym typeface="Calibri"/>
              </a:rPr>
              <a:t> “We need to have hope for a better future because </a:t>
            </a:r>
            <a:endParaRPr/>
          </a:p>
          <a:p>
            <a:pPr indent="0" lvl="0" marL="0" marR="0" rtl="0" algn="ctr">
              <a:spcBef>
                <a:spcPts val="0"/>
              </a:spcBef>
              <a:spcAft>
                <a:spcPts val="0"/>
              </a:spcAft>
              <a:buNone/>
            </a:pPr>
            <a:r>
              <a:rPr b="0" i="0" lang="en-GB" sz="2800" u="none" cap="none" strike="noStrike">
                <a:solidFill>
                  <a:srgbClr val="000000"/>
                </a:solidFill>
                <a:latin typeface="Calibri"/>
                <a:ea typeface="Calibri"/>
                <a:cs typeface="Calibri"/>
                <a:sym typeface="Calibri"/>
              </a:rPr>
              <a:t>  otherwise we will feel a sense of hopelessness. </a:t>
            </a:r>
            <a:endParaRPr/>
          </a:p>
          <a:p>
            <a:pPr indent="0" lvl="0" marL="0" marR="0" rtl="0" algn="ctr">
              <a:spcBef>
                <a:spcPts val="0"/>
              </a:spcBef>
              <a:spcAft>
                <a:spcPts val="0"/>
              </a:spcAft>
              <a:buNone/>
            </a:pPr>
            <a:r>
              <a:rPr b="0" i="0" lang="en-GB" sz="2800" u="none" cap="none" strike="noStrike">
                <a:solidFill>
                  <a:srgbClr val="000000"/>
                </a:solidFill>
                <a:latin typeface="Calibri"/>
                <a:ea typeface="Calibri"/>
                <a:cs typeface="Calibri"/>
                <a:sym typeface="Calibri"/>
              </a:rPr>
              <a:t>Hope is essential. ”  Rob</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“Sometimes events can happen in life </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that bring about better experiences, that change the future </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But this is rare, life is just about survival.”  Sian </a:t>
            </a:r>
            <a:endParaRPr/>
          </a:p>
        </p:txBody>
      </p:sp>
      <p:pic>
        <p:nvPicPr>
          <p:cNvPr id="676" name="Google Shape;676;p106"/>
          <p:cNvPicPr preferRelativeResize="0"/>
          <p:nvPr/>
        </p:nvPicPr>
        <p:blipFill rotWithShape="1">
          <a:blip r:embed="rId3">
            <a:alphaModFix/>
          </a:blip>
          <a:srcRect b="0" l="0" r="0" t="0"/>
          <a:stretch/>
        </p:blipFill>
        <p:spPr>
          <a:xfrm>
            <a:off x="166470" y="2703603"/>
            <a:ext cx="2374189" cy="2530438"/>
          </a:xfrm>
          <a:prstGeom prst="rect">
            <a:avLst/>
          </a:prstGeom>
          <a:noFill/>
          <a:ln>
            <a:noFill/>
          </a:ln>
        </p:spPr>
      </p:pic>
      <p:pic>
        <p:nvPicPr>
          <p:cNvPr id="677" name="Google Shape;677;p106"/>
          <p:cNvPicPr preferRelativeResize="0"/>
          <p:nvPr/>
        </p:nvPicPr>
        <p:blipFill rotWithShape="1">
          <a:blip r:embed="rId4">
            <a:alphaModFix/>
          </a:blip>
          <a:srcRect b="0" l="0" r="0" t="0"/>
          <a:stretch/>
        </p:blipFill>
        <p:spPr>
          <a:xfrm>
            <a:off x="9341295" y="5153025"/>
            <a:ext cx="2286000" cy="1704975"/>
          </a:xfrm>
          <a:prstGeom prst="rect">
            <a:avLst/>
          </a:prstGeom>
          <a:noFill/>
          <a:ln>
            <a:noFill/>
          </a:ln>
        </p:spPr>
      </p:pic>
      <p:pic>
        <p:nvPicPr>
          <p:cNvPr id="678" name="Google Shape;678;p106"/>
          <p:cNvPicPr preferRelativeResize="0"/>
          <p:nvPr/>
        </p:nvPicPr>
        <p:blipFill rotWithShape="1">
          <a:blip r:embed="rId5">
            <a:alphaModFix/>
          </a:blip>
          <a:srcRect b="0" l="0" r="0" t="0"/>
          <a:stretch/>
        </p:blipFill>
        <p:spPr>
          <a:xfrm>
            <a:off x="7915665" y="522332"/>
            <a:ext cx="3103509" cy="20620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8"/>
                                        </p:tgtEl>
                                        <p:attrNameLst>
                                          <p:attrName>style.visibility</p:attrName>
                                        </p:attrNameLst>
                                      </p:cBhvr>
                                      <p:to>
                                        <p:strVal val="visible"/>
                                      </p:to>
                                    </p:set>
                                    <p:anim calcmode="lin" valueType="num">
                                      <p:cBhvr additive="base">
                                        <p:cTn dur="500"/>
                                        <p:tgtEl>
                                          <p:spTgt spid="67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76"/>
                                        </p:tgtEl>
                                        <p:attrNameLst>
                                          <p:attrName>style.visibility</p:attrName>
                                        </p:attrNameLst>
                                      </p:cBhvr>
                                      <p:to>
                                        <p:strVal val="visible"/>
                                      </p:to>
                                    </p:set>
                                    <p:anim calcmode="lin" valueType="num">
                                      <p:cBhvr additive="base">
                                        <p:cTn dur="500"/>
                                        <p:tgtEl>
                                          <p:spTgt spid="676"/>
                                        </p:tgtEl>
                                        <p:attrNameLst>
                                          <p:attrName>ppt_w</p:attrName>
                                        </p:attrNameLst>
                                      </p:cBhvr>
                                      <p:tavLst>
                                        <p:tav fmla="" tm="0">
                                          <p:val>
                                            <p:strVal val="0"/>
                                          </p:val>
                                        </p:tav>
                                        <p:tav fmla="" tm="100000">
                                          <p:val>
                                            <p:strVal val="#ppt_w"/>
                                          </p:val>
                                        </p:tav>
                                      </p:tavLst>
                                    </p:anim>
                                    <p:anim calcmode="lin" valueType="num">
                                      <p:cBhvr additive="base">
                                        <p:cTn dur="500"/>
                                        <p:tgtEl>
                                          <p:spTgt spid="67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
                                        <p:tgtEl>
                                          <p:spTgt spid="6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07"/>
          <p:cNvSpPr txBox="1"/>
          <p:nvPr/>
        </p:nvSpPr>
        <p:spPr>
          <a:xfrm>
            <a:off x="1053547" y="681771"/>
            <a:ext cx="10356576"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Jews believe there is always hope.</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They are waiting for an event they call the “Messianic age” or the </a:t>
            </a:r>
            <a:r>
              <a:rPr b="0" i="0" lang="en-GB" sz="2800" u="none" cap="none" strike="noStrike">
                <a:solidFill>
                  <a:srgbClr val="FFC000"/>
                </a:solidFill>
                <a:latin typeface="Calibri"/>
                <a:ea typeface="Calibri"/>
                <a:cs typeface="Calibri"/>
                <a:sym typeface="Calibri"/>
              </a:rPr>
              <a:t>“Golden age.”</a:t>
            </a:r>
            <a:endParaRPr/>
          </a:p>
        </p:txBody>
      </p:sp>
      <p:sp>
        <p:nvSpPr>
          <p:cNvPr id="684" name="Google Shape;684;p107"/>
          <p:cNvSpPr/>
          <p:nvPr/>
        </p:nvSpPr>
        <p:spPr>
          <a:xfrm>
            <a:off x="2027580" y="2822713"/>
            <a:ext cx="4890052" cy="2905539"/>
          </a:xfrm>
          <a:prstGeom prst="cloudCallout">
            <a:avLst>
              <a:gd fmla="val -59546" name="adj1"/>
              <a:gd fmla="val 56271" name="adj2"/>
            </a:avLst>
          </a:prstGeom>
          <a:no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85" name="Google Shape;685;p107"/>
          <p:cNvSpPr/>
          <p:nvPr/>
        </p:nvSpPr>
        <p:spPr>
          <a:xfrm>
            <a:off x="2116833" y="3429000"/>
            <a:ext cx="4711545" cy="120032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GB" sz="2400" u="none" cap="none" strike="noStrike">
                <a:solidFill>
                  <a:srgbClr val="000000"/>
                </a:solidFill>
                <a:latin typeface="Calibri"/>
                <a:ea typeface="Calibri"/>
                <a:cs typeface="Calibri"/>
                <a:sym typeface="Calibri"/>
              </a:rPr>
              <a:t>What do you think a </a:t>
            </a:r>
            <a:endParaRPr/>
          </a:p>
          <a:p>
            <a:pPr indent="0" lvl="0" marL="0" marR="0" rtl="0" algn="ctr">
              <a:lnSpc>
                <a:spcPct val="100000"/>
              </a:lnSpc>
              <a:spcBef>
                <a:spcPts val="0"/>
              </a:spcBef>
              <a:spcAft>
                <a:spcPts val="0"/>
              </a:spcAft>
              <a:buClr>
                <a:srgbClr val="000000"/>
              </a:buClr>
              <a:buSzPts val="2400"/>
              <a:buFont typeface="Calibri"/>
              <a:buNone/>
            </a:pPr>
            <a:r>
              <a:rPr b="1" i="0" lang="en-GB" sz="2400" u="none" cap="none" strike="noStrike">
                <a:solidFill>
                  <a:srgbClr val="000000"/>
                </a:solidFill>
                <a:latin typeface="Calibri"/>
                <a:ea typeface="Calibri"/>
                <a:cs typeface="Calibri"/>
                <a:sym typeface="Calibri"/>
              </a:rPr>
              <a:t>Golden or Messianic age will look like? </a:t>
            </a:r>
            <a:endParaRPr/>
          </a:p>
        </p:txBody>
      </p:sp>
      <p:pic>
        <p:nvPicPr>
          <p:cNvPr id="686" name="Google Shape;686;p107"/>
          <p:cNvPicPr preferRelativeResize="0"/>
          <p:nvPr/>
        </p:nvPicPr>
        <p:blipFill rotWithShape="1">
          <a:blip r:embed="rId3">
            <a:alphaModFix/>
          </a:blip>
          <a:srcRect b="25023" l="35652" r="16810" t="15072"/>
          <a:stretch/>
        </p:blipFill>
        <p:spPr>
          <a:xfrm>
            <a:off x="7751517" y="2693072"/>
            <a:ext cx="3348585" cy="31648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500"/>
                                        <p:tgtEl>
                                          <p:spTgt spid="6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84"/>
                                        </p:tgtEl>
                                        <p:attrNameLst>
                                          <p:attrName>style.visibility</p:attrName>
                                        </p:attrNameLst>
                                      </p:cBhvr>
                                      <p:to>
                                        <p:strVal val="visible"/>
                                      </p:to>
                                    </p:set>
                                    <p:anim calcmode="lin" valueType="num">
                                      <p:cBhvr additive="base">
                                        <p:cTn dur="500"/>
                                        <p:tgtEl>
                                          <p:spTgt spid="6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2000"/>
                                        <p:tgtEl>
                                          <p:spTgt spid="6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108"/>
          <p:cNvSpPr txBox="1"/>
          <p:nvPr/>
        </p:nvSpPr>
        <p:spPr>
          <a:xfrm>
            <a:off x="424505" y="1098642"/>
            <a:ext cx="7380590" cy="954107"/>
          </a:xfrm>
          <a:prstGeom prst="rect">
            <a:avLst/>
          </a:prstGeom>
          <a:solidFill>
            <a:schemeClr val="lt1"/>
          </a:solidFill>
          <a:ln cap="flat" cmpd="sng" w="9525">
            <a:solidFill>
              <a:schemeClr val="lt1"/>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The Messianic age is a term used by Jewish people to </a:t>
            </a:r>
            <a:r>
              <a:rPr b="0" i="0" lang="en-GB" sz="2800" u="none" cap="none" strike="noStrike">
                <a:solidFill>
                  <a:srgbClr val="FF0000"/>
                </a:solidFill>
                <a:latin typeface="Calibri"/>
                <a:ea typeface="Calibri"/>
                <a:cs typeface="Calibri"/>
                <a:sym typeface="Calibri"/>
              </a:rPr>
              <a:t>describe a future time on earth</a:t>
            </a:r>
            <a:r>
              <a:rPr b="0" i="0" lang="en-GB" sz="2800" u="none" cap="none" strike="noStrike">
                <a:solidFill>
                  <a:srgbClr val="000000"/>
                </a:solidFill>
                <a:latin typeface="Calibri"/>
                <a:ea typeface="Calibri"/>
                <a:cs typeface="Calibri"/>
                <a:sym typeface="Calibri"/>
              </a:rPr>
              <a:t>.</a:t>
            </a:r>
            <a:endParaRPr/>
          </a:p>
        </p:txBody>
      </p:sp>
      <p:pic>
        <p:nvPicPr>
          <p:cNvPr descr="http://4.bp.blogspot.com/_-cxwv29HhMY/SxV62bXT13I/AAAAAAAAC9I/8npBmMFB1VQ/s1600/Peace_on_Earth.jpg" id="692" name="Google Shape;692;p108"/>
          <p:cNvPicPr preferRelativeResize="0"/>
          <p:nvPr/>
        </p:nvPicPr>
        <p:blipFill rotWithShape="1">
          <a:blip r:embed="rId3">
            <a:alphaModFix/>
          </a:blip>
          <a:srcRect b="0" l="0" r="0" t="0"/>
          <a:stretch/>
        </p:blipFill>
        <p:spPr>
          <a:xfrm>
            <a:off x="8941272" y="528524"/>
            <a:ext cx="2651125" cy="2640013"/>
          </a:xfrm>
          <a:prstGeom prst="rect">
            <a:avLst/>
          </a:prstGeom>
          <a:noFill/>
          <a:ln>
            <a:noFill/>
          </a:ln>
        </p:spPr>
      </p:pic>
      <p:pic>
        <p:nvPicPr>
          <p:cNvPr id="693" name="Google Shape;693;p108"/>
          <p:cNvPicPr preferRelativeResize="0"/>
          <p:nvPr/>
        </p:nvPicPr>
        <p:blipFill rotWithShape="1">
          <a:blip r:embed="rId4">
            <a:alphaModFix/>
          </a:blip>
          <a:srcRect b="0" l="0" r="0" t="0"/>
          <a:stretch/>
        </p:blipFill>
        <p:spPr>
          <a:xfrm>
            <a:off x="1063431" y="4340997"/>
            <a:ext cx="2371152" cy="2225455"/>
          </a:xfrm>
          <a:prstGeom prst="rect">
            <a:avLst/>
          </a:prstGeom>
          <a:noFill/>
          <a:ln>
            <a:noFill/>
          </a:ln>
        </p:spPr>
      </p:pic>
      <p:sp>
        <p:nvSpPr>
          <p:cNvPr id="694" name="Google Shape;694;p108"/>
          <p:cNvSpPr txBox="1"/>
          <p:nvPr/>
        </p:nvSpPr>
        <p:spPr>
          <a:xfrm>
            <a:off x="927652" y="291548"/>
            <a:ext cx="637429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The Messianic Age or Olam ha’ba </a:t>
            </a:r>
            <a:endParaRPr b="0" i="0" sz="2800" u="none" cap="none" strike="noStrike">
              <a:solidFill>
                <a:srgbClr val="FF0000"/>
              </a:solidFill>
              <a:latin typeface="Calibri"/>
              <a:ea typeface="Calibri"/>
              <a:cs typeface="Calibri"/>
              <a:sym typeface="Calibri"/>
            </a:endParaRPr>
          </a:p>
        </p:txBody>
      </p:sp>
      <p:sp>
        <p:nvSpPr>
          <p:cNvPr id="695" name="Google Shape;695;p108"/>
          <p:cNvSpPr/>
          <p:nvPr/>
        </p:nvSpPr>
        <p:spPr>
          <a:xfrm>
            <a:off x="2966811" y="2975357"/>
            <a:ext cx="6096000"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In this ideal and perfect world all the difficult problems will be solved. </a:t>
            </a:r>
            <a:endParaRPr/>
          </a:p>
        </p:txBody>
      </p:sp>
      <p:sp>
        <p:nvSpPr>
          <p:cNvPr id="696" name="Google Shape;696;p108"/>
          <p:cNvSpPr txBox="1"/>
          <p:nvPr/>
        </p:nvSpPr>
        <p:spPr>
          <a:xfrm>
            <a:off x="4817165" y="4893605"/>
            <a:ext cx="4969565"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There will be no crime or war or poverty</a:t>
            </a:r>
            <a:r>
              <a:rPr b="0" i="0" lang="en-GB" sz="1800" u="none" cap="none" strike="noStrike">
                <a:solidFill>
                  <a:srgbClr val="000000"/>
                </a:solidFill>
                <a:latin typeface="Calibri"/>
                <a:ea typeface="Calibri"/>
                <a:cs typeface="Calibri"/>
                <a:sym typeface="Calibri"/>
              </a:rPr>
              <a:t>.</a:t>
            </a:r>
            <a:endParaRPr/>
          </a:p>
        </p:txBody>
      </p:sp>
      <p:sp>
        <p:nvSpPr>
          <p:cNvPr id="697" name="Google Shape;697;p108"/>
          <p:cNvSpPr/>
          <p:nvPr/>
        </p:nvSpPr>
        <p:spPr>
          <a:xfrm>
            <a:off x="1367244" y="4456246"/>
            <a:ext cx="2067339" cy="1876715"/>
          </a:xfrm>
          <a:prstGeom prst="noSmoking">
            <a:avLst>
              <a:gd fmla="val 18750" name="adj"/>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1"/>
                                        </p:tgtEl>
                                        <p:attrNameLst>
                                          <p:attrName>style.visibility</p:attrName>
                                        </p:attrNameLst>
                                      </p:cBhvr>
                                      <p:to>
                                        <p:strVal val="visible"/>
                                      </p:to>
                                    </p:set>
                                    <p:anim calcmode="lin" valueType="num">
                                      <p:cBhvr additive="base">
                                        <p:cTn dur="500"/>
                                        <p:tgtEl>
                                          <p:spTgt spid="6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2000"/>
                                        <p:tgtEl>
                                          <p:spTgt spid="6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2000"/>
                                        <p:tgtEl>
                                          <p:spTgt spid="6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
                                        <p:tgtEl>
                                          <p:spTgt spid="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7"/>
                                        </p:tgtEl>
                                        <p:attrNameLst>
                                          <p:attrName>style.visibility</p:attrName>
                                        </p:attrNameLst>
                                      </p:cBhvr>
                                      <p:to>
                                        <p:strVal val="visible"/>
                                      </p:to>
                                    </p:set>
                                    <p:anim calcmode="lin" valueType="num">
                                      <p:cBhvr additive="base">
                                        <p:cTn dur="500"/>
                                        <p:tgtEl>
                                          <p:spTgt spid="6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09"/>
          <p:cNvSpPr/>
          <p:nvPr/>
        </p:nvSpPr>
        <p:spPr>
          <a:xfrm>
            <a:off x="252248" y="748881"/>
            <a:ext cx="11445766" cy="48320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2800" u="none" cap="none" strike="noStrike">
                <a:solidFill>
                  <a:srgbClr val="FF0000"/>
                </a:solidFill>
                <a:latin typeface="Calibri"/>
                <a:ea typeface="Calibri"/>
                <a:cs typeface="Calibri"/>
                <a:sym typeface="Calibri"/>
              </a:rPr>
              <a:t>There will be peaceful co-existence of all people.</a:t>
            </a:r>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All of the Jewish people will return from their exile among the nations to their home in Israel.</a:t>
            </a:r>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In the Olam Ha’Ba, the whole world will recognize the Jewish God as the only true God, and the Jewish religion as the only true religion. </a:t>
            </a:r>
            <a:endParaRPr sz="2800">
              <a:solidFill>
                <a:srgbClr val="FF0000"/>
              </a:solidFill>
              <a:latin typeface="Calibri"/>
              <a:ea typeface="Calibri"/>
              <a:cs typeface="Calibri"/>
              <a:sym typeface="Calibri"/>
            </a:endParaRPr>
          </a:p>
        </p:txBody>
      </p:sp>
      <p:pic>
        <p:nvPicPr>
          <p:cNvPr id="703" name="Google Shape;703;p109"/>
          <p:cNvPicPr preferRelativeResize="0"/>
          <p:nvPr/>
        </p:nvPicPr>
        <p:blipFill rotWithShape="1">
          <a:blip r:embed="rId3">
            <a:alphaModFix/>
          </a:blip>
          <a:srcRect b="0" l="0" r="0" t="0"/>
          <a:stretch/>
        </p:blipFill>
        <p:spPr>
          <a:xfrm>
            <a:off x="7792764" y="431087"/>
            <a:ext cx="3905250" cy="1171575"/>
          </a:xfrm>
          <a:prstGeom prst="rect">
            <a:avLst/>
          </a:prstGeom>
          <a:noFill/>
          <a:ln>
            <a:noFill/>
          </a:ln>
        </p:spPr>
      </p:pic>
      <p:pic>
        <p:nvPicPr>
          <p:cNvPr id="704" name="Google Shape;704;p109"/>
          <p:cNvPicPr preferRelativeResize="0"/>
          <p:nvPr/>
        </p:nvPicPr>
        <p:blipFill rotWithShape="1">
          <a:blip r:embed="rId4">
            <a:alphaModFix/>
          </a:blip>
          <a:srcRect b="0" l="0" r="0" t="0"/>
          <a:stretch/>
        </p:blipFill>
        <p:spPr>
          <a:xfrm>
            <a:off x="4546381" y="2660431"/>
            <a:ext cx="2857500" cy="1600200"/>
          </a:xfrm>
          <a:prstGeom prst="rect">
            <a:avLst/>
          </a:prstGeom>
          <a:noFill/>
          <a:ln>
            <a:noFill/>
          </a:ln>
        </p:spPr>
      </p:pic>
      <p:pic>
        <p:nvPicPr>
          <p:cNvPr id="705" name="Google Shape;705;p109"/>
          <p:cNvPicPr preferRelativeResize="0"/>
          <p:nvPr/>
        </p:nvPicPr>
        <p:blipFill rotWithShape="1">
          <a:blip r:embed="rId5">
            <a:alphaModFix/>
          </a:blip>
          <a:srcRect b="0" l="0" r="0" t="0"/>
          <a:stretch/>
        </p:blipFill>
        <p:spPr>
          <a:xfrm>
            <a:off x="9230743" y="5173553"/>
            <a:ext cx="1909237" cy="14504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500"/>
                                        <p:tgtEl>
                                          <p:spTgt spid="7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10"/>
          <p:cNvSpPr/>
          <p:nvPr/>
        </p:nvSpPr>
        <p:spPr>
          <a:xfrm>
            <a:off x="278296" y="383445"/>
            <a:ext cx="11211340" cy="22467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It is the kind of world God always wanted.</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Remember Genesis and the creation story?</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000000"/>
              </a:solidFill>
              <a:latin typeface="Calibri"/>
              <a:ea typeface="Calibri"/>
              <a:cs typeface="Calibri"/>
              <a:sym typeface="Calibri"/>
            </a:endParaRPr>
          </a:p>
        </p:txBody>
      </p:sp>
      <p:pic>
        <p:nvPicPr>
          <p:cNvPr id="711" name="Google Shape;711;p110"/>
          <p:cNvPicPr preferRelativeResize="0"/>
          <p:nvPr/>
        </p:nvPicPr>
        <p:blipFill rotWithShape="1">
          <a:blip r:embed="rId3">
            <a:alphaModFix/>
          </a:blip>
          <a:srcRect b="13322" l="0" r="0" t="0"/>
          <a:stretch/>
        </p:blipFill>
        <p:spPr>
          <a:xfrm>
            <a:off x="278295" y="2743542"/>
            <a:ext cx="3761601" cy="2133257"/>
          </a:xfrm>
          <a:prstGeom prst="rect">
            <a:avLst/>
          </a:prstGeom>
          <a:noFill/>
          <a:ln>
            <a:noFill/>
          </a:ln>
        </p:spPr>
      </p:pic>
      <p:sp>
        <p:nvSpPr>
          <p:cNvPr id="712" name="Google Shape;712;p110"/>
          <p:cNvSpPr/>
          <p:nvPr/>
        </p:nvSpPr>
        <p:spPr>
          <a:xfrm>
            <a:off x="4164906" y="3783497"/>
            <a:ext cx="7324730" cy="2812774"/>
          </a:xfrm>
          <a:prstGeom prst="wedgeEllipseCallout">
            <a:avLst>
              <a:gd fmla="val -64618" name="adj1"/>
              <a:gd fmla="val -33896" name="adj2"/>
            </a:avLst>
          </a:prstGeom>
          <a:solidFill>
            <a:srgbClr val="FFCC66"/>
          </a:soli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mo"/>
              <a:buNone/>
            </a:pPr>
            <a:r>
              <a:rPr b="0" i="0" lang="en-GB" sz="2400" u="none" cap="none" strike="noStrike">
                <a:solidFill>
                  <a:srgbClr val="000000"/>
                </a:solidFill>
                <a:latin typeface="Arimo"/>
                <a:ea typeface="Arimo"/>
                <a:cs typeface="Arimo"/>
                <a:sym typeface="Arimo"/>
              </a:rPr>
              <a:t>“From the dawn of time, G‑d envisioned for Himself a "dwelling place" right here on Planet earth.</a:t>
            </a:r>
            <a:endParaRPr/>
          </a:p>
          <a:p>
            <a:pPr indent="0" lvl="0" marL="0" marR="0" rtl="0" algn="ctr">
              <a:lnSpc>
                <a:spcPct val="100000"/>
              </a:lnSpc>
              <a:spcBef>
                <a:spcPts val="0"/>
              </a:spcBef>
              <a:spcAft>
                <a:spcPts val="0"/>
              </a:spcAft>
              <a:buClr>
                <a:srgbClr val="000000"/>
              </a:buClr>
              <a:buSzPts val="2400"/>
              <a:buFont typeface="Arimo"/>
              <a:buNone/>
            </a:pPr>
            <a:r>
              <a:rPr b="0" i="0" lang="en-GB" sz="2400" u="none" cap="none" strike="noStrike">
                <a:solidFill>
                  <a:srgbClr val="000000"/>
                </a:solidFill>
                <a:latin typeface="Arimo"/>
                <a:ea typeface="Arimo"/>
                <a:cs typeface="Arimo"/>
                <a:sym typeface="Arimo"/>
              </a:rPr>
              <a:t>The Messianic age is the realisation of just that.”</a:t>
            </a:r>
            <a:endParaRPr b="0" i="0" sz="2400" u="none" cap="none" strike="noStrike">
              <a:solidFill>
                <a:srgbClr val="000000"/>
              </a:solidFill>
              <a:latin typeface="Arimo"/>
              <a:ea typeface="Arimo"/>
              <a:cs typeface="Arimo"/>
              <a:sym typeface="Arimo"/>
            </a:endParaRPr>
          </a:p>
        </p:txBody>
      </p:sp>
      <p:pic>
        <p:nvPicPr>
          <p:cNvPr id="713" name="Google Shape;713;p110"/>
          <p:cNvPicPr preferRelativeResize="0"/>
          <p:nvPr/>
        </p:nvPicPr>
        <p:blipFill rotWithShape="1">
          <a:blip r:embed="rId4">
            <a:alphaModFix/>
          </a:blip>
          <a:srcRect b="0" l="0" r="0" t="0"/>
          <a:stretch/>
        </p:blipFill>
        <p:spPr>
          <a:xfrm>
            <a:off x="7327315" y="477078"/>
            <a:ext cx="4092034" cy="2597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500"/>
                                        <p:tgtEl>
                                          <p:spTgt spid="7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1"/>
                                        </p:tgtEl>
                                        <p:attrNameLst>
                                          <p:attrName>style.visibility</p:attrName>
                                        </p:attrNameLst>
                                      </p:cBhvr>
                                      <p:to>
                                        <p:strVal val="visible"/>
                                      </p:to>
                                    </p:set>
                                    <p:anim calcmode="lin" valueType="num">
                                      <p:cBhvr additive="base">
                                        <p:cTn dur="500"/>
                                        <p:tgtEl>
                                          <p:spTgt spid="7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1000"/>
                                        <p:tgtEl>
                                          <p:spTgt spid="7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11"/>
          <p:cNvSpPr txBox="1"/>
          <p:nvPr>
            <p:ph idx="1" type="body"/>
          </p:nvPr>
        </p:nvSpPr>
        <p:spPr>
          <a:xfrm>
            <a:off x="530545" y="949702"/>
            <a:ext cx="11489634" cy="45259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2800"/>
              <a:buNone/>
            </a:pPr>
            <a:r>
              <a:rPr lang="en-GB" sz="2800">
                <a:solidFill>
                  <a:srgbClr val="FF0000"/>
                </a:solidFill>
              </a:rPr>
              <a:t>Some Jews believe this is an actual person others believe it a period of time. </a:t>
            </a:r>
            <a:endParaRPr sz="2800"/>
          </a:p>
        </p:txBody>
      </p:sp>
      <p:pic>
        <p:nvPicPr>
          <p:cNvPr id="719" name="Google Shape;719;p111"/>
          <p:cNvPicPr preferRelativeResize="0"/>
          <p:nvPr/>
        </p:nvPicPr>
        <p:blipFill rotWithShape="1">
          <a:blip r:embed="rId3">
            <a:alphaModFix/>
          </a:blip>
          <a:srcRect b="0" l="0" r="0" t="0"/>
          <a:stretch/>
        </p:blipFill>
        <p:spPr>
          <a:xfrm>
            <a:off x="6868720" y="2016864"/>
            <a:ext cx="2984727" cy="3037889"/>
          </a:xfrm>
          <a:prstGeom prst="rect">
            <a:avLst/>
          </a:prstGeom>
          <a:noFill/>
          <a:ln>
            <a:noFill/>
          </a:ln>
        </p:spPr>
      </p:pic>
      <p:pic>
        <p:nvPicPr>
          <p:cNvPr id="720" name="Google Shape;720;p111"/>
          <p:cNvPicPr preferRelativeResize="0"/>
          <p:nvPr/>
        </p:nvPicPr>
        <p:blipFill rotWithShape="1">
          <a:blip r:embed="rId4">
            <a:alphaModFix/>
          </a:blip>
          <a:srcRect b="0" l="0" r="0" t="0"/>
          <a:stretch/>
        </p:blipFill>
        <p:spPr>
          <a:xfrm>
            <a:off x="1726502" y="1976006"/>
            <a:ext cx="3158002" cy="3078747"/>
          </a:xfrm>
          <a:prstGeom prst="rect">
            <a:avLst/>
          </a:prstGeom>
          <a:noFill/>
          <a:ln>
            <a:noFill/>
          </a:ln>
        </p:spPr>
      </p:pic>
      <p:sp>
        <p:nvSpPr>
          <p:cNvPr id="721" name="Google Shape;721;p111"/>
          <p:cNvSpPr/>
          <p:nvPr/>
        </p:nvSpPr>
        <p:spPr>
          <a:xfrm>
            <a:off x="5338869" y="2900855"/>
            <a:ext cx="1172290" cy="1323439"/>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8000">
                <a:solidFill>
                  <a:srgbClr val="C5D8F1"/>
                </a:solidFill>
                <a:latin typeface="Calibri"/>
                <a:ea typeface="Calibri"/>
                <a:cs typeface="Calibri"/>
                <a:sym typeface="Calibri"/>
              </a:rPr>
              <a:t>?</a:t>
            </a:r>
            <a:endParaRPr b="1" sz="8000">
              <a:solidFill>
                <a:srgbClr val="C5D8F1"/>
              </a:solidFill>
              <a:latin typeface="Calibri"/>
              <a:ea typeface="Calibri"/>
              <a:cs typeface="Calibri"/>
              <a:sym typeface="Calibri"/>
            </a:endParaRPr>
          </a:p>
        </p:txBody>
      </p:sp>
      <p:sp>
        <p:nvSpPr>
          <p:cNvPr id="722" name="Google Shape;722;p111"/>
          <p:cNvSpPr/>
          <p:nvPr/>
        </p:nvSpPr>
        <p:spPr>
          <a:xfrm>
            <a:off x="3578772" y="4345304"/>
            <a:ext cx="4497129" cy="2197523"/>
          </a:xfrm>
          <a:prstGeom prst="cloudCallout">
            <a:avLst>
              <a:gd fmla="val -20833" name="adj1"/>
              <a:gd fmla="val 62500" name="adj2"/>
            </a:avLst>
          </a:prstGeom>
          <a:solidFill>
            <a:schemeClr val="dk1"/>
          </a:solidFill>
          <a:ln cap="flat" cmpd="sng" w="9525">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GB" sz="2800">
                <a:solidFill>
                  <a:schemeClr val="lt1"/>
                </a:solidFill>
                <a:latin typeface="Calibri"/>
                <a:ea typeface="Calibri"/>
                <a:cs typeface="Calibri"/>
                <a:sym typeface="Calibri"/>
              </a:rPr>
              <a:t>How do you think this distinction is decided?</a:t>
            </a:r>
            <a:endParaRPr sz="2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1"/>
                                        </p:tgtEl>
                                        <p:attrNameLst>
                                          <p:attrName>style.visibility</p:attrName>
                                        </p:attrNameLst>
                                      </p:cBhvr>
                                      <p:to>
                                        <p:strVal val="visible"/>
                                      </p:to>
                                    </p:set>
                                    <p:anim calcmode="lin" valueType="num">
                                      <p:cBhvr additive="base">
                                        <p:cTn dur="500"/>
                                        <p:tgtEl>
                                          <p:spTgt spid="72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2000"/>
                                        <p:tgtEl>
                                          <p:spTgt spid="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1000"/>
                                        <p:tgtEl>
                                          <p:spTgt spid="7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12"/>
          <p:cNvSpPr txBox="1"/>
          <p:nvPr>
            <p:ph idx="1" type="body"/>
          </p:nvPr>
        </p:nvSpPr>
        <p:spPr>
          <a:xfrm>
            <a:off x="199468" y="114130"/>
            <a:ext cx="11813855" cy="45259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2800"/>
              <a:buNone/>
            </a:pPr>
            <a:r>
              <a:rPr lang="en-GB" sz="2800">
                <a:solidFill>
                  <a:srgbClr val="FF0000"/>
                </a:solidFill>
              </a:rPr>
              <a:t>A person: Orthodox tradition</a:t>
            </a:r>
            <a:endParaRPr/>
          </a:p>
          <a:p>
            <a:pPr indent="0" lvl="0" marL="0" rtl="0" algn="l">
              <a:spcBef>
                <a:spcPts val="560"/>
              </a:spcBef>
              <a:spcAft>
                <a:spcPts val="0"/>
              </a:spcAft>
              <a:buClr>
                <a:srgbClr val="FF0000"/>
              </a:buClr>
              <a:buSzPts val="2800"/>
              <a:buNone/>
            </a:pPr>
            <a:r>
              <a:rPr lang="en-GB" sz="2800">
                <a:solidFill>
                  <a:srgbClr val="FF0000"/>
                </a:solidFill>
              </a:rPr>
              <a:t>This time will begin because a Messiah will come to earth.</a:t>
            </a:r>
            <a:endParaRPr/>
          </a:p>
          <a:p>
            <a:pPr indent="0" lvl="0" marL="0" rtl="0" algn="l">
              <a:spcBef>
                <a:spcPts val="560"/>
              </a:spcBef>
              <a:spcAft>
                <a:spcPts val="0"/>
              </a:spcAft>
              <a:buClr>
                <a:srgbClr val="FF0000"/>
              </a:buClr>
              <a:buSzPts val="2800"/>
              <a:buNone/>
            </a:pPr>
            <a:r>
              <a:rPr lang="en-GB" sz="2800">
                <a:solidFill>
                  <a:srgbClr val="FF0000"/>
                </a:solidFill>
              </a:rPr>
              <a:t>Messiah means ‘anointed’ (chosen) one and the Hebrew word for Messiah is ‘Mashiach’.</a:t>
            </a:r>
            <a:endParaRPr/>
          </a:p>
          <a:p>
            <a:pPr indent="0" lvl="0" marL="0" rtl="0" algn="l">
              <a:spcBef>
                <a:spcPts val="560"/>
              </a:spcBef>
              <a:spcAft>
                <a:spcPts val="0"/>
              </a:spcAft>
              <a:buClr>
                <a:schemeClr val="dk1"/>
              </a:buClr>
              <a:buSzPts val="2800"/>
              <a:buNone/>
            </a:pPr>
            <a:r>
              <a:rPr lang="en-GB" sz="2800"/>
              <a:t>Judaism teaches that at some time in the future, a Messiah (messenger or representative of God) will physically come to earth.</a:t>
            </a:r>
            <a:endParaRPr/>
          </a:p>
          <a:p>
            <a:pPr indent="0" lvl="0" marL="0" rtl="0" algn="l">
              <a:spcBef>
                <a:spcPts val="560"/>
              </a:spcBef>
              <a:spcAft>
                <a:spcPts val="0"/>
              </a:spcAft>
              <a:buClr>
                <a:schemeClr val="dk1"/>
              </a:buClr>
              <a:buSzPts val="2800"/>
              <a:buNone/>
            </a:pPr>
            <a:r>
              <a:t/>
            </a:r>
            <a:endParaRPr sz="2800"/>
          </a:p>
        </p:txBody>
      </p:sp>
      <p:sp>
        <p:nvSpPr>
          <p:cNvPr id="728" name="Google Shape;728;p112"/>
          <p:cNvSpPr/>
          <p:nvPr/>
        </p:nvSpPr>
        <p:spPr>
          <a:xfrm>
            <a:off x="1285460" y="3429000"/>
            <a:ext cx="2968487" cy="2941982"/>
          </a:xfrm>
          <a:prstGeom prst="star6">
            <a:avLst>
              <a:gd fmla="val 28868" name="adj"/>
              <a:gd fmla="val 115470" name="hf"/>
            </a:avLst>
          </a:prstGeom>
          <a:solidFill>
            <a:schemeClr val="accent5"/>
          </a:solidFill>
          <a:ln cap="flat" cmpd="sng" w="25400">
            <a:solidFill>
              <a:srgbClr val="367D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1" i="0" lang="en-GB" sz="2400" u="none" cap="none" strike="noStrike">
                <a:solidFill>
                  <a:srgbClr val="FFFFFF"/>
                </a:solidFill>
                <a:latin typeface="Calibri"/>
                <a:ea typeface="Calibri"/>
                <a:cs typeface="Calibri"/>
                <a:sym typeface="Calibri"/>
              </a:rPr>
              <a:t>Where do you think they get this idea from? </a:t>
            </a:r>
            <a:endParaRPr/>
          </a:p>
        </p:txBody>
      </p:sp>
      <p:sp>
        <p:nvSpPr>
          <p:cNvPr id="729" name="Google Shape;729;p112"/>
          <p:cNvSpPr/>
          <p:nvPr/>
        </p:nvSpPr>
        <p:spPr>
          <a:xfrm>
            <a:off x="4840013" y="3007165"/>
            <a:ext cx="7173310" cy="3785652"/>
          </a:xfrm>
          <a:prstGeom prst="rect">
            <a:avLst/>
          </a:prstGeom>
          <a:noFill/>
          <a:ln cap="flat" cmpd="sng" w="19050">
            <a:solidFill>
              <a:srgbClr val="00B0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33333"/>
              </a:buClr>
              <a:buSzPts val="2400"/>
              <a:buFont typeface="Arial"/>
              <a:buNone/>
            </a:pPr>
            <a:r>
              <a:rPr b="0" i="0" lang="en-GB" sz="2400" u="none" cap="none" strike="noStrike">
                <a:solidFill>
                  <a:srgbClr val="333333"/>
                </a:solidFill>
                <a:latin typeface="Arial"/>
                <a:ea typeface="Arial"/>
                <a:cs typeface="Arial"/>
                <a:sym typeface="Arial"/>
              </a:rPr>
              <a:t>The Torah contains no specific reference to him but in general, the following passages are accepted by Jews as referring to the Messiah:</a:t>
            </a:r>
            <a:endParaRPr/>
          </a:p>
          <a:p>
            <a:pPr indent="-152400" lvl="0" marL="0" marR="0" rtl="0" algn="ctr">
              <a:lnSpc>
                <a:spcPct val="100000"/>
              </a:lnSpc>
              <a:spcBef>
                <a:spcPts val="0"/>
              </a:spcBef>
              <a:spcAft>
                <a:spcPts val="0"/>
              </a:spcAft>
              <a:buClr>
                <a:srgbClr val="333333"/>
              </a:buClr>
              <a:buSzPts val="2400"/>
              <a:buFont typeface="Arial"/>
              <a:buChar char="•"/>
            </a:pPr>
            <a:r>
              <a:rPr b="0" i="0" lang="en-GB" sz="2400" u="none" cap="none" strike="noStrike">
                <a:solidFill>
                  <a:srgbClr val="333333"/>
                </a:solidFill>
                <a:latin typeface="Arial"/>
                <a:ea typeface="Arial"/>
                <a:cs typeface="Arial"/>
                <a:sym typeface="Arial"/>
              </a:rPr>
              <a:t>Isaiah 2, 11, 42; 59:20</a:t>
            </a:r>
            <a:endParaRPr/>
          </a:p>
          <a:p>
            <a:pPr indent="-152400" lvl="0" marL="0" marR="0" rtl="0" algn="ctr">
              <a:lnSpc>
                <a:spcPct val="100000"/>
              </a:lnSpc>
              <a:spcBef>
                <a:spcPts val="0"/>
              </a:spcBef>
              <a:spcAft>
                <a:spcPts val="0"/>
              </a:spcAft>
              <a:buClr>
                <a:srgbClr val="333333"/>
              </a:buClr>
              <a:buSzPts val="2400"/>
              <a:buFont typeface="Arial"/>
              <a:buChar char="•"/>
            </a:pPr>
            <a:r>
              <a:rPr b="0" i="0" lang="en-GB" sz="2400" u="none" cap="none" strike="noStrike">
                <a:solidFill>
                  <a:srgbClr val="333333"/>
                </a:solidFill>
                <a:latin typeface="Arial"/>
                <a:ea typeface="Arial"/>
                <a:cs typeface="Arial"/>
                <a:sym typeface="Arial"/>
              </a:rPr>
              <a:t>Jeremiah 23, 30, 33; 48:47; 49:39</a:t>
            </a:r>
            <a:endParaRPr/>
          </a:p>
          <a:p>
            <a:pPr indent="-152400" lvl="0" marL="0" marR="0" rtl="0" algn="ctr">
              <a:lnSpc>
                <a:spcPct val="100000"/>
              </a:lnSpc>
              <a:spcBef>
                <a:spcPts val="0"/>
              </a:spcBef>
              <a:spcAft>
                <a:spcPts val="0"/>
              </a:spcAft>
              <a:buClr>
                <a:srgbClr val="333333"/>
              </a:buClr>
              <a:buSzPts val="2400"/>
              <a:buFont typeface="Arial"/>
              <a:buChar char="•"/>
            </a:pPr>
            <a:r>
              <a:rPr b="0" i="0" lang="en-GB" sz="2400" u="none" cap="none" strike="noStrike">
                <a:solidFill>
                  <a:srgbClr val="333333"/>
                </a:solidFill>
                <a:latin typeface="Arial"/>
                <a:ea typeface="Arial"/>
                <a:cs typeface="Arial"/>
                <a:sym typeface="Arial"/>
              </a:rPr>
              <a:t>Ezekiel 38:16</a:t>
            </a:r>
            <a:endParaRPr/>
          </a:p>
          <a:p>
            <a:pPr indent="-152400" lvl="0" marL="0" marR="0" rtl="0" algn="ctr">
              <a:lnSpc>
                <a:spcPct val="100000"/>
              </a:lnSpc>
              <a:spcBef>
                <a:spcPts val="0"/>
              </a:spcBef>
              <a:spcAft>
                <a:spcPts val="0"/>
              </a:spcAft>
              <a:buClr>
                <a:srgbClr val="333333"/>
              </a:buClr>
              <a:buSzPts val="2400"/>
              <a:buFont typeface="Arial"/>
              <a:buChar char="•"/>
            </a:pPr>
            <a:r>
              <a:rPr b="0" i="0" lang="en-GB" sz="2400" u="none" cap="none" strike="noStrike">
                <a:solidFill>
                  <a:srgbClr val="333333"/>
                </a:solidFill>
                <a:latin typeface="Arial"/>
                <a:ea typeface="Arial"/>
                <a:cs typeface="Arial"/>
                <a:sym typeface="Arial"/>
              </a:rPr>
              <a:t>Hosea 3:4-3:5</a:t>
            </a:r>
            <a:endParaRPr/>
          </a:p>
          <a:p>
            <a:pPr indent="-152400" lvl="0" marL="0" marR="0" rtl="0" algn="ctr">
              <a:lnSpc>
                <a:spcPct val="100000"/>
              </a:lnSpc>
              <a:spcBef>
                <a:spcPts val="0"/>
              </a:spcBef>
              <a:spcAft>
                <a:spcPts val="0"/>
              </a:spcAft>
              <a:buClr>
                <a:srgbClr val="333333"/>
              </a:buClr>
              <a:buSzPts val="2400"/>
              <a:buFont typeface="Arial"/>
              <a:buChar char="•"/>
            </a:pPr>
            <a:r>
              <a:rPr b="0" i="0" lang="en-GB" sz="2400" u="none" cap="none" strike="noStrike">
                <a:solidFill>
                  <a:srgbClr val="333333"/>
                </a:solidFill>
                <a:latin typeface="Arial"/>
                <a:ea typeface="Arial"/>
                <a:cs typeface="Arial"/>
                <a:sym typeface="Arial"/>
              </a:rPr>
              <a:t>Micah 4</a:t>
            </a:r>
            <a:endParaRPr/>
          </a:p>
          <a:p>
            <a:pPr indent="-152400" lvl="0" marL="0" marR="0" rtl="0" algn="ctr">
              <a:lnSpc>
                <a:spcPct val="100000"/>
              </a:lnSpc>
              <a:spcBef>
                <a:spcPts val="0"/>
              </a:spcBef>
              <a:spcAft>
                <a:spcPts val="0"/>
              </a:spcAft>
              <a:buClr>
                <a:srgbClr val="333333"/>
              </a:buClr>
              <a:buSzPts val="2400"/>
              <a:buFont typeface="Arial"/>
              <a:buChar char="•"/>
            </a:pPr>
            <a:r>
              <a:rPr b="0" i="0" lang="en-GB" sz="2400" u="none" cap="none" strike="noStrike">
                <a:solidFill>
                  <a:srgbClr val="333333"/>
                </a:solidFill>
                <a:latin typeface="Arial"/>
                <a:ea typeface="Arial"/>
                <a:cs typeface="Arial"/>
                <a:sym typeface="Arial"/>
              </a:rPr>
              <a:t>Zephaniah 3:9</a:t>
            </a:r>
            <a:endParaRPr/>
          </a:p>
          <a:p>
            <a:pPr indent="-152400" lvl="0" marL="0" marR="0" rtl="0" algn="ctr">
              <a:lnSpc>
                <a:spcPct val="100000"/>
              </a:lnSpc>
              <a:spcBef>
                <a:spcPts val="0"/>
              </a:spcBef>
              <a:spcAft>
                <a:spcPts val="0"/>
              </a:spcAft>
              <a:buClr>
                <a:srgbClr val="333333"/>
              </a:buClr>
              <a:buSzPts val="2400"/>
              <a:buFont typeface="Arial"/>
              <a:buChar char="•"/>
            </a:pPr>
            <a:r>
              <a:rPr b="0" i="0" lang="en-GB" sz="2400" u="none" cap="none" strike="noStrike">
                <a:solidFill>
                  <a:srgbClr val="333333"/>
                </a:solidFill>
                <a:latin typeface="Arial"/>
                <a:ea typeface="Arial"/>
                <a:cs typeface="Arial"/>
                <a:sym typeface="Arial"/>
              </a:rPr>
              <a:t>Zechariah 14:9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500"/>
                                        <p:tgtEl>
                                          <p:spTgt spid="7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9"/>
                                        </p:tgtEl>
                                        <p:attrNameLst>
                                          <p:attrName>style.visibility</p:attrName>
                                        </p:attrNameLst>
                                      </p:cBhvr>
                                      <p:to>
                                        <p:strVal val="visible"/>
                                      </p:to>
                                    </p:set>
                                    <p:anim calcmode="lin" valueType="num">
                                      <p:cBhvr additive="base">
                                        <p:cTn dur="500"/>
                                        <p:tgtEl>
                                          <p:spTgt spid="7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113"/>
          <p:cNvPicPr preferRelativeResize="0"/>
          <p:nvPr/>
        </p:nvPicPr>
        <p:blipFill rotWithShape="1">
          <a:blip r:embed="rId3">
            <a:alphaModFix/>
          </a:blip>
          <a:srcRect b="0" l="0" r="0" t="0"/>
          <a:stretch/>
        </p:blipFill>
        <p:spPr>
          <a:xfrm>
            <a:off x="3362419" y="586827"/>
            <a:ext cx="5623926" cy="55301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descr="A picture containing text, map&#10;&#10;Description automatically generated" id="739" name="Google Shape;739;p114"/>
          <p:cNvPicPr preferRelativeResize="0"/>
          <p:nvPr/>
        </p:nvPicPr>
        <p:blipFill rotWithShape="1">
          <a:blip r:embed="rId3">
            <a:alphaModFix/>
          </a:blip>
          <a:srcRect b="0" l="2980" r="0" t="0"/>
          <a:stretch/>
        </p:blipFill>
        <p:spPr>
          <a:xfrm>
            <a:off x="5389465" y="0"/>
            <a:ext cx="5157666" cy="6747913"/>
          </a:xfrm>
          <a:prstGeom prst="rect">
            <a:avLst/>
          </a:prstGeom>
          <a:noFill/>
          <a:ln>
            <a:noFill/>
          </a:ln>
        </p:spPr>
      </p:pic>
      <p:sp>
        <p:nvSpPr>
          <p:cNvPr id="740" name="Google Shape;740;p114"/>
          <p:cNvSpPr txBox="1"/>
          <p:nvPr/>
        </p:nvSpPr>
        <p:spPr>
          <a:xfrm>
            <a:off x="263811" y="725941"/>
            <a:ext cx="4733858" cy="954107"/>
          </a:xfrm>
          <a:prstGeom prst="rect">
            <a:avLst/>
          </a:prstGeom>
          <a:solidFill>
            <a:srgbClr val="E5DFEC"/>
          </a:solidFill>
          <a:ln cap="flat" cmpd="sng" w="57150">
            <a:solidFill>
              <a:srgbClr val="F0F04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Starter task: Which blob best represents you and why?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115"/>
          <p:cNvSpPr/>
          <p:nvPr/>
        </p:nvSpPr>
        <p:spPr>
          <a:xfrm>
            <a:off x="583324" y="662152"/>
            <a:ext cx="10389475" cy="569386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800">
                <a:solidFill>
                  <a:srgbClr val="000000"/>
                </a:solidFill>
                <a:latin typeface="Calibri"/>
                <a:ea typeface="Calibri"/>
                <a:cs typeface="Calibri"/>
                <a:sym typeface="Calibri"/>
              </a:rPr>
              <a:t>Judaism</a:t>
            </a:r>
            <a:endParaRPr/>
          </a:p>
          <a:p>
            <a:pPr indent="0" lvl="0" marL="0" marR="0" rtl="0" algn="ctr">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b="1" lang="en-GB" sz="2800">
                <a:solidFill>
                  <a:srgbClr val="000000"/>
                </a:solidFill>
                <a:latin typeface="Calibri"/>
                <a:ea typeface="Calibri"/>
                <a:cs typeface="Calibri"/>
                <a:sym typeface="Calibri"/>
              </a:rPr>
              <a:t>Beliefs</a:t>
            </a:r>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 beliefs about God</a:t>
            </a:r>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 nature of human beings: yetzer tov; yetzer harah; free will; suffering</a:t>
            </a:r>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 beliefs about Covenant</a:t>
            </a:r>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 judgement; the Messiah; the Messianic Age; Olam Ha’ba</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b="1" lang="en-GB" sz="2800">
                <a:solidFill>
                  <a:srgbClr val="000000"/>
                </a:solidFill>
                <a:latin typeface="Calibri"/>
                <a:ea typeface="Calibri"/>
                <a:cs typeface="Calibri"/>
                <a:sym typeface="Calibri"/>
              </a:rPr>
              <a:t>Practices</a:t>
            </a:r>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 living according to the Commandments</a:t>
            </a:r>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 Rosh Hashanah; Yom Kippur</a:t>
            </a:r>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 worship: Shabbat; synagogue</a:t>
            </a:r>
            <a:endParaRPr sz="2800">
              <a:solidFill>
                <a:srgbClr val="000000"/>
              </a:solidFill>
              <a:latin typeface="Calibri"/>
              <a:ea typeface="Calibri"/>
              <a:cs typeface="Calibri"/>
              <a:sym typeface="Calibri"/>
            </a:endParaRPr>
          </a:p>
        </p:txBody>
      </p:sp>
      <p:sp>
        <p:nvSpPr>
          <p:cNvPr id="746" name="Google Shape;746;p115"/>
          <p:cNvSpPr/>
          <p:nvPr/>
        </p:nvSpPr>
        <p:spPr>
          <a:xfrm>
            <a:off x="583324" y="3184633"/>
            <a:ext cx="9033642" cy="772511"/>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98"/>
          <p:cNvSpPr txBox="1"/>
          <p:nvPr/>
        </p:nvSpPr>
        <p:spPr>
          <a:xfrm>
            <a:off x="697425" y="473095"/>
            <a:ext cx="8508569"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Calibri"/>
              <a:buNone/>
            </a:pPr>
            <a:r>
              <a:rPr b="0" i="0" lang="en-GB" sz="3600" u="none" cap="none" strike="noStrike">
                <a:solidFill>
                  <a:srgbClr val="000000"/>
                </a:solidFill>
                <a:latin typeface="Calibri"/>
                <a:ea typeface="Calibri"/>
                <a:cs typeface="Calibri"/>
                <a:sym typeface="Calibri"/>
              </a:rPr>
              <a:t>Starter Task:</a:t>
            </a:r>
            <a:endParaRPr/>
          </a:p>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0000"/>
              </a:buClr>
              <a:buSzPts val="3600"/>
              <a:buFont typeface="Calibri"/>
              <a:buNone/>
            </a:pPr>
            <a:r>
              <a:rPr b="0" i="0" lang="en-GB" sz="3600" u="none" cap="none" strike="noStrike">
                <a:solidFill>
                  <a:srgbClr val="FF0000"/>
                </a:solidFill>
                <a:latin typeface="Calibri"/>
                <a:ea typeface="Calibri"/>
                <a:cs typeface="Calibri"/>
                <a:sym typeface="Calibri"/>
              </a:rPr>
              <a:t>Orthodox, </a:t>
            </a:r>
            <a:r>
              <a:rPr b="0" i="0" lang="en-GB" sz="3600" u="none" cap="none" strike="noStrike">
                <a:solidFill>
                  <a:srgbClr val="00B050"/>
                </a:solidFill>
                <a:latin typeface="Calibri"/>
                <a:ea typeface="Calibri"/>
                <a:cs typeface="Calibri"/>
                <a:sym typeface="Calibri"/>
              </a:rPr>
              <a:t>reform </a:t>
            </a:r>
            <a:r>
              <a:rPr b="0" i="0" lang="en-GB" sz="3600" u="none" cap="none" strike="noStrike">
                <a:solidFill>
                  <a:srgbClr val="FF0000"/>
                </a:solidFill>
                <a:latin typeface="Calibri"/>
                <a:ea typeface="Calibri"/>
                <a:cs typeface="Calibri"/>
                <a:sym typeface="Calibri"/>
              </a:rPr>
              <a:t>or bo</a:t>
            </a:r>
            <a:r>
              <a:rPr b="0" i="0" lang="en-GB" sz="3600" u="none" cap="none" strike="noStrike">
                <a:solidFill>
                  <a:srgbClr val="00B050"/>
                </a:solidFill>
                <a:latin typeface="Calibri"/>
                <a:ea typeface="Calibri"/>
                <a:cs typeface="Calibri"/>
                <a:sym typeface="Calibri"/>
              </a:rPr>
              <a:t>th</a:t>
            </a:r>
            <a:r>
              <a:rPr b="0" i="0" lang="en-GB" sz="3600" u="none" cap="none" strike="noStrike">
                <a:solidFill>
                  <a:srgbClr val="FF0000"/>
                </a:solidFill>
                <a:latin typeface="Calibri"/>
                <a:ea typeface="Calibri"/>
                <a:cs typeface="Calibri"/>
                <a:sym typeface="Calibri"/>
              </a:rPr>
              <a:t>! </a:t>
            </a:r>
            <a:endParaRPr b="0" i="0" sz="36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rgbClr val="FF0000"/>
              </a:solidFill>
              <a:latin typeface="Calibri"/>
              <a:ea typeface="Calibri"/>
              <a:cs typeface="Calibri"/>
              <a:sym typeface="Calibri"/>
            </a:endParaRPr>
          </a:p>
        </p:txBody>
      </p:sp>
      <p:pic>
        <p:nvPicPr>
          <p:cNvPr id="624" name="Google Shape;624;p98"/>
          <p:cNvPicPr preferRelativeResize="0"/>
          <p:nvPr/>
        </p:nvPicPr>
        <p:blipFill rotWithShape="1">
          <a:blip r:embed="rId3">
            <a:alphaModFix/>
          </a:blip>
          <a:srcRect b="0" l="0" r="0" t="0"/>
          <a:stretch/>
        </p:blipFill>
        <p:spPr>
          <a:xfrm>
            <a:off x="6808897" y="2191537"/>
            <a:ext cx="3738235" cy="35278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16"/>
          <p:cNvSpPr txBox="1"/>
          <p:nvPr/>
        </p:nvSpPr>
        <p:spPr>
          <a:xfrm>
            <a:off x="1292773" y="346842"/>
            <a:ext cx="964849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800">
                <a:solidFill>
                  <a:schemeClr val="dk1"/>
                </a:solidFill>
                <a:latin typeface="Calibri"/>
                <a:ea typeface="Calibri"/>
                <a:cs typeface="Calibri"/>
                <a:sym typeface="Calibri"/>
              </a:rPr>
              <a:t>What do you remember and understand about the Jewish view of these concepts? </a:t>
            </a:r>
            <a:endParaRPr sz="2800">
              <a:solidFill>
                <a:schemeClr val="dk1"/>
              </a:solidFill>
              <a:latin typeface="Calibri"/>
              <a:ea typeface="Calibri"/>
              <a:cs typeface="Calibri"/>
              <a:sym typeface="Calibri"/>
            </a:endParaRPr>
          </a:p>
        </p:txBody>
      </p:sp>
      <p:pic>
        <p:nvPicPr>
          <p:cNvPr id="752" name="Google Shape;752;p116"/>
          <p:cNvPicPr preferRelativeResize="0"/>
          <p:nvPr/>
        </p:nvPicPr>
        <p:blipFill rotWithShape="1">
          <a:blip r:embed="rId3">
            <a:alphaModFix/>
          </a:blip>
          <a:srcRect b="0" l="0" r="0" t="0"/>
          <a:stretch/>
        </p:blipFill>
        <p:spPr>
          <a:xfrm>
            <a:off x="251859" y="4019384"/>
            <a:ext cx="2748688" cy="2559937"/>
          </a:xfrm>
          <a:prstGeom prst="rect">
            <a:avLst/>
          </a:prstGeom>
          <a:noFill/>
          <a:ln>
            <a:noFill/>
          </a:ln>
        </p:spPr>
      </p:pic>
      <p:sp>
        <p:nvSpPr>
          <p:cNvPr id="753" name="Google Shape;753;p116"/>
          <p:cNvSpPr/>
          <p:nvPr/>
        </p:nvSpPr>
        <p:spPr>
          <a:xfrm>
            <a:off x="4272456" y="1462046"/>
            <a:ext cx="6101254" cy="3192811"/>
          </a:xfrm>
          <a:prstGeom prst="wedgeEllipseCallout">
            <a:avLst>
              <a:gd fmla="val -92372" name="adj1"/>
              <a:gd fmla="val 62369" name="adj2"/>
            </a:avLst>
          </a:prstGeom>
          <a:solidFill>
            <a:srgbClr val="FFC000"/>
          </a:solidFill>
          <a:ln cap="flat" cmpd="sng" w="12700">
            <a:solidFill>
              <a:srgbClr val="CA8D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600">
                <a:solidFill>
                  <a:srgbClr val="000000"/>
                </a:solidFill>
                <a:latin typeface="Calibri"/>
                <a:ea typeface="Calibri"/>
                <a:cs typeface="Calibri"/>
                <a:sym typeface="Calibri"/>
              </a:rPr>
              <a:t>Judgement; the Messiah; the Messianic Age; Olam Ha’ba</a:t>
            </a:r>
            <a:endParaRPr sz="3600">
              <a:solidFill>
                <a:srgbClr val="000000"/>
              </a:solidFill>
              <a:latin typeface="Calibri"/>
              <a:ea typeface="Calibri"/>
              <a:cs typeface="Calibri"/>
              <a:sym typeface="Calibri"/>
            </a:endParaRPr>
          </a:p>
        </p:txBody>
      </p:sp>
      <p:sp>
        <p:nvSpPr>
          <p:cNvPr id="754" name="Google Shape;754;p116"/>
          <p:cNvSpPr/>
          <p:nvPr/>
        </p:nvSpPr>
        <p:spPr>
          <a:xfrm>
            <a:off x="4272456" y="5194327"/>
            <a:ext cx="7094482" cy="1384995"/>
          </a:xfrm>
          <a:prstGeom prst="rect">
            <a:avLst/>
          </a:prstGeom>
          <a:noFill/>
          <a:ln cap="flat" cmpd="sng" w="57150">
            <a:solidFill>
              <a:srgbClr val="FF99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rPr b="0" i="0" lang="en-GB" sz="2800" u="none" cap="none" strike="noStrike">
                <a:solidFill>
                  <a:schemeClr val="dk1"/>
                </a:solidFill>
                <a:latin typeface="Calibri"/>
                <a:ea typeface="Calibri"/>
                <a:cs typeface="Calibri"/>
                <a:sym typeface="Calibri"/>
              </a:rPr>
              <a:t>“God will bring every deed into judgement … whether it is good or evil.”</a:t>
            </a:r>
            <a:endParaRPr/>
          </a:p>
          <a:p>
            <a:pPr indent="0" lvl="0" marL="0" marR="0" rtl="0" algn="ctr">
              <a:lnSpc>
                <a:spcPct val="100000"/>
              </a:lnSpc>
              <a:spcBef>
                <a:spcPts val="0"/>
              </a:spcBef>
              <a:spcAft>
                <a:spcPts val="0"/>
              </a:spcAft>
              <a:buClr>
                <a:schemeClr val="dk1"/>
              </a:buClr>
              <a:buSzPts val="2800"/>
              <a:buFont typeface="Calibri"/>
              <a:buNone/>
            </a:pPr>
            <a:r>
              <a:rPr b="0" i="0" lang="en-GB" sz="2800" u="none" cap="none" strike="noStrike">
                <a:solidFill>
                  <a:schemeClr val="dk1"/>
                </a:solidFill>
                <a:latin typeface="Calibri"/>
                <a:ea typeface="Calibri"/>
                <a:cs typeface="Calibri"/>
                <a:sym typeface="Calibri"/>
              </a:rPr>
              <a:t>Ecclesiastes 12:14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4"/>
                                        </p:tgtEl>
                                        <p:attrNameLst>
                                          <p:attrName>style.visibility</p:attrName>
                                        </p:attrNameLst>
                                      </p:cBhvr>
                                      <p:to>
                                        <p:strVal val="visible"/>
                                      </p:to>
                                    </p:set>
                                    <p:anim calcmode="lin" valueType="num">
                                      <p:cBhvr additive="base">
                                        <p:cTn dur="500"/>
                                        <p:tgtEl>
                                          <p:spTgt spid="7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17"/>
          <p:cNvSpPr/>
          <p:nvPr/>
        </p:nvSpPr>
        <p:spPr>
          <a:xfrm>
            <a:off x="445318" y="840213"/>
            <a:ext cx="11318500" cy="5693866"/>
          </a:xfrm>
          <a:prstGeom prst="rect">
            <a:avLst/>
          </a:pr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742950" lvl="0" marL="742950" marR="0" rtl="0" algn="l">
              <a:lnSpc>
                <a:spcPct val="100000"/>
              </a:lnSpc>
              <a:spcBef>
                <a:spcPts val="0"/>
              </a:spcBef>
              <a:spcAft>
                <a:spcPts val="0"/>
              </a:spcAft>
              <a:buClr>
                <a:srgbClr val="FF0000"/>
              </a:buClr>
              <a:buSzPts val="2800"/>
              <a:buFont typeface="Calibri"/>
              <a:buAutoNum type="arabicParenR"/>
            </a:pPr>
            <a:r>
              <a:rPr b="0" i="0" lang="en-GB" sz="2800" u="none" cap="none" strike="noStrike">
                <a:solidFill>
                  <a:srgbClr val="FF0000"/>
                </a:solidFill>
                <a:latin typeface="Calibri"/>
                <a:ea typeface="Calibri"/>
                <a:cs typeface="Calibri"/>
                <a:sym typeface="Calibri"/>
              </a:rPr>
              <a:t>He will be born, so a real physical person.</a:t>
            </a:r>
            <a:endParaRPr/>
          </a:p>
          <a:p>
            <a:pPr indent="-565150" lvl="0" marL="74295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0000"/>
              </a:solidFill>
              <a:latin typeface="Calibri"/>
              <a:ea typeface="Calibri"/>
              <a:cs typeface="Calibri"/>
              <a:sym typeface="Calibri"/>
            </a:endParaRPr>
          </a:p>
          <a:p>
            <a:pPr indent="-742950" lvl="0" marL="742950" marR="0" rtl="0" algn="l">
              <a:lnSpc>
                <a:spcPct val="100000"/>
              </a:lnSpc>
              <a:spcBef>
                <a:spcPts val="0"/>
              </a:spcBef>
              <a:spcAft>
                <a:spcPts val="0"/>
              </a:spcAft>
              <a:buClr>
                <a:srgbClr val="FF0000"/>
              </a:buClr>
              <a:buSzPts val="2800"/>
              <a:buFont typeface="Calibri"/>
              <a:buAutoNum type="arabicParenR"/>
            </a:pPr>
            <a:r>
              <a:rPr b="0" i="0" lang="en-GB" sz="2800" u="none" cap="none" strike="noStrike">
                <a:solidFill>
                  <a:srgbClr val="FF0000"/>
                </a:solidFill>
                <a:latin typeface="Calibri"/>
                <a:ea typeface="Calibri"/>
                <a:cs typeface="Calibri"/>
                <a:sym typeface="Calibri"/>
              </a:rPr>
              <a:t>He will be </a:t>
            </a:r>
            <a:r>
              <a:rPr lang="en-GB" sz="2800">
                <a:solidFill>
                  <a:srgbClr val="FF0000"/>
                </a:solidFill>
                <a:latin typeface="Calibri"/>
                <a:ea typeface="Calibri"/>
                <a:cs typeface="Calibri"/>
                <a:sym typeface="Calibri"/>
              </a:rPr>
              <a:t>J</a:t>
            </a:r>
            <a:r>
              <a:rPr b="0" i="0" lang="en-GB" sz="2800" u="none" cap="none" strike="noStrike">
                <a:solidFill>
                  <a:srgbClr val="FF0000"/>
                </a:solidFill>
                <a:latin typeface="Calibri"/>
                <a:ea typeface="Calibri"/>
                <a:cs typeface="Calibri"/>
                <a:sym typeface="Calibri"/>
              </a:rPr>
              <a:t>ewish.</a:t>
            </a:r>
            <a:endParaRPr/>
          </a:p>
          <a:p>
            <a:pPr indent="-565150" lvl="0" marL="74295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0000"/>
              </a:solidFill>
              <a:latin typeface="Calibri"/>
              <a:ea typeface="Calibri"/>
              <a:cs typeface="Calibri"/>
              <a:sym typeface="Calibri"/>
            </a:endParaRPr>
          </a:p>
          <a:p>
            <a:pPr indent="-742950" lvl="0" marL="742950" marR="0" rtl="0" algn="l">
              <a:lnSpc>
                <a:spcPct val="100000"/>
              </a:lnSpc>
              <a:spcBef>
                <a:spcPts val="0"/>
              </a:spcBef>
              <a:spcAft>
                <a:spcPts val="0"/>
              </a:spcAft>
              <a:buClr>
                <a:srgbClr val="FF0000"/>
              </a:buClr>
              <a:buSzPts val="2800"/>
              <a:buFont typeface="Calibri"/>
              <a:buAutoNum type="arabicParenR"/>
            </a:pPr>
            <a:r>
              <a:rPr lang="en-GB" sz="2800">
                <a:solidFill>
                  <a:srgbClr val="FF0000"/>
                </a:solidFill>
                <a:latin typeface="Calibri"/>
                <a:ea typeface="Calibri"/>
                <a:cs typeface="Calibri"/>
                <a:sym typeface="Calibri"/>
              </a:rPr>
              <a:t>He will have </a:t>
            </a:r>
            <a:r>
              <a:rPr b="0" i="0" lang="en-GB" sz="2800" u="none" cap="none" strike="noStrike">
                <a:solidFill>
                  <a:srgbClr val="FF0000"/>
                </a:solidFill>
                <a:latin typeface="Calibri"/>
                <a:ea typeface="Calibri"/>
                <a:cs typeface="Calibri"/>
                <a:sym typeface="Calibri"/>
              </a:rPr>
              <a:t>the authority of God. </a:t>
            </a:r>
            <a:endParaRPr/>
          </a:p>
          <a:p>
            <a:pPr indent="-565150" lvl="0" marL="74295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0000"/>
              </a:solidFill>
              <a:latin typeface="Calibri"/>
              <a:ea typeface="Calibri"/>
              <a:cs typeface="Calibri"/>
              <a:sym typeface="Calibri"/>
            </a:endParaRPr>
          </a:p>
          <a:p>
            <a:pPr indent="-742950" lvl="0" marL="742950" marR="0" rtl="0" algn="l">
              <a:lnSpc>
                <a:spcPct val="100000"/>
              </a:lnSpc>
              <a:spcBef>
                <a:spcPts val="0"/>
              </a:spcBef>
              <a:spcAft>
                <a:spcPts val="0"/>
              </a:spcAft>
              <a:buClr>
                <a:srgbClr val="FF0000"/>
              </a:buClr>
              <a:buSzPts val="2800"/>
              <a:buFont typeface="Calibri"/>
              <a:buAutoNum type="arabicParenR"/>
            </a:pPr>
            <a:r>
              <a:rPr lang="en-GB" sz="2800">
                <a:solidFill>
                  <a:srgbClr val="FF0000"/>
                </a:solidFill>
                <a:latin typeface="Calibri"/>
                <a:ea typeface="Calibri"/>
                <a:cs typeface="Calibri"/>
                <a:sym typeface="Calibri"/>
              </a:rPr>
              <a:t>He will be charismatic and inspires others to follow their example.</a:t>
            </a:r>
            <a:endParaRPr/>
          </a:p>
          <a:p>
            <a:pPr indent="-565150" lvl="0" marL="74295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0000"/>
              </a:solidFill>
              <a:latin typeface="Calibri"/>
              <a:ea typeface="Calibri"/>
              <a:cs typeface="Calibri"/>
              <a:sym typeface="Calibri"/>
            </a:endParaRPr>
          </a:p>
          <a:p>
            <a:pPr indent="-742950" lvl="0" marL="742950" marR="0" rtl="0" algn="l">
              <a:spcBef>
                <a:spcPts val="0"/>
              </a:spcBef>
              <a:spcAft>
                <a:spcPts val="0"/>
              </a:spcAft>
              <a:buClr>
                <a:srgbClr val="FF0000"/>
              </a:buClr>
              <a:buSzPts val="2800"/>
              <a:buFont typeface="Calibri"/>
              <a:buAutoNum type="arabicParenR"/>
            </a:pPr>
            <a:r>
              <a:rPr b="0" i="0" lang="en-GB" sz="2800" u="none" cap="none" strike="noStrike">
                <a:solidFill>
                  <a:srgbClr val="FF0000"/>
                </a:solidFill>
                <a:latin typeface="Calibri"/>
                <a:ea typeface="Calibri"/>
                <a:cs typeface="Calibri"/>
                <a:sym typeface="Calibri"/>
              </a:rPr>
              <a:t>He will </a:t>
            </a:r>
            <a:r>
              <a:rPr lang="en-GB" sz="2800">
                <a:solidFill>
                  <a:srgbClr val="FF0000"/>
                </a:solidFill>
                <a:latin typeface="Calibri"/>
                <a:ea typeface="Calibri"/>
                <a:cs typeface="Calibri"/>
                <a:sym typeface="Calibri"/>
              </a:rPr>
              <a:t>judge fairly and make righteous decisions.</a:t>
            </a:r>
            <a:endParaRPr/>
          </a:p>
          <a:p>
            <a:pPr indent="-565150" lvl="0" marL="742950" marR="0" rtl="0" algn="l">
              <a:spcBef>
                <a:spcPts val="0"/>
              </a:spcBef>
              <a:spcAft>
                <a:spcPts val="0"/>
              </a:spcAft>
              <a:buClr>
                <a:schemeClr val="dk1"/>
              </a:buClr>
              <a:buSzPts val="2800"/>
              <a:buFont typeface="Calibri"/>
              <a:buNone/>
            </a:pPr>
            <a:r>
              <a:t/>
            </a:r>
            <a:endParaRPr sz="2800">
              <a:solidFill>
                <a:srgbClr val="FF0000"/>
              </a:solidFill>
              <a:latin typeface="Calibri"/>
              <a:ea typeface="Calibri"/>
              <a:cs typeface="Calibri"/>
              <a:sym typeface="Calibri"/>
            </a:endParaRPr>
          </a:p>
          <a:p>
            <a:pPr indent="-742950" lvl="0" marL="742950" marR="0" rtl="0" algn="l">
              <a:lnSpc>
                <a:spcPct val="100000"/>
              </a:lnSpc>
              <a:spcBef>
                <a:spcPts val="0"/>
              </a:spcBef>
              <a:spcAft>
                <a:spcPts val="0"/>
              </a:spcAft>
              <a:buClr>
                <a:srgbClr val="FF0000"/>
              </a:buClr>
              <a:buSzPts val="2800"/>
              <a:buFont typeface="Calibri"/>
              <a:buAutoNum type="arabicParenR"/>
            </a:pPr>
            <a:r>
              <a:rPr b="0" i="0" lang="en-GB" sz="2800" u="none" cap="none" strike="noStrike">
                <a:solidFill>
                  <a:srgbClr val="FF0000"/>
                </a:solidFill>
                <a:latin typeface="Calibri"/>
                <a:ea typeface="Calibri"/>
                <a:cs typeface="Calibri"/>
                <a:sym typeface="Calibri"/>
              </a:rPr>
              <a:t>He will be a ruler that introduces peace that lasts forever. </a:t>
            </a:r>
            <a:endParaRPr b="0" i="0" sz="2800" u="none" cap="none" strike="noStrike">
              <a:solidFill>
                <a:srgbClr val="FF0000"/>
              </a:solidFill>
              <a:latin typeface="Calibri"/>
              <a:ea typeface="Calibri"/>
              <a:cs typeface="Calibri"/>
              <a:sym typeface="Calibri"/>
            </a:endParaRPr>
          </a:p>
          <a:p>
            <a:pPr indent="-565150" lvl="0" marL="74295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FF0000"/>
              </a:solidFill>
              <a:latin typeface="Calibri"/>
              <a:ea typeface="Calibri"/>
              <a:cs typeface="Calibri"/>
              <a:sym typeface="Calibri"/>
            </a:endParaRPr>
          </a:p>
          <a:p>
            <a:pPr indent="-742950" lvl="0" marL="742950" marR="0" rtl="0" algn="l">
              <a:lnSpc>
                <a:spcPct val="100000"/>
              </a:lnSpc>
              <a:spcBef>
                <a:spcPts val="0"/>
              </a:spcBef>
              <a:spcAft>
                <a:spcPts val="0"/>
              </a:spcAft>
              <a:buClr>
                <a:srgbClr val="FF0000"/>
              </a:buClr>
              <a:buSzPts val="2800"/>
              <a:buFont typeface="Calibri"/>
              <a:buAutoNum type="arabicParenR"/>
            </a:pPr>
            <a:r>
              <a:rPr b="0" i="0" lang="en-GB" sz="2800" u="none" cap="none" strike="noStrike">
                <a:solidFill>
                  <a:srgbClr val="FF0000"/>
                </a:solidFill>
                <a:latin typeface="Calibri"/>
                <a:ea typeface="Calibri"/>
                <a:cs typeface="Calibri"/>
                <a:sym typeface="Calibri"/>
              </a:rPr>
              <a:t>He will restore</a:t>
            </a:r>
            <a:r>
              <a:rPr b="0" i="0" lang="en-GB" sz="2800" u="none" cap="none" strike="noStrike">
                <a:solidFill>
                  <a:srgbClr val="FF0000"/>
                </a:solidFill>
                <a:latin typeface="Calibri"/>
                <a:ea typeface="Calibri"/>
                <a:cs typeface="Calibri"/>
                <a:sym typeface="Calibri"/>
              </a:rPr>
              <a:t> the land to the </a:t>
            </a:r>
            <a:r>
              <a:rPr b="0" i="0" lang="en-GB" sz="2800" u="none" cap="none" strike="noStrike">
                <a:solidFill>
                  <a:srgbClr val="FF0000"/>
                </a:solidFill>
                <a:latin typeface="Calibri"/>
                <a:ea typeface="Calibri"/>
                <a:cs typeface="Calibri"/>
                <a:sym typeface="Calibri"/>
              </a:rPr>
              <a:t>Jewish people.</a:t>
            </a:r>
            <a:endParaRPr b="0" i="0" sz="2800" u="none" cap="none" strike="noStrike">
              <a:solidFill>
                <a:srgbClr val="FF0000"/>
              </a:solidFill>
              <a:latin typeface="Calibri"/>
              <a:ea typeface="Calibri"/>
              <a:cs typeface="Calibri"/>
              <a:sym typeface="Calibri"/>
            </a:endParaRPr>
          </a:p>
        </p:txBody>
      </p:sp>
      <p:sp>
        <p:nvSpPr>
          <p:cNvPr id="760" name="Google Shape;760;p117"/>
          <p:cNvSpPr txBox="1"/>
          <p:nvPr/>
        </p:nvSpPr>
        <p:spPr>
          <a:xfrm>
            <a:off x="1374112" y="190869"/>
            <a:ext cx="1038970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There are many interesting ideas but for Jews the key beliefs are:</a:t>
            </a:r>
            <a:endParaRPr/>
          </a:p>
        </p:txBody>
      </p:sp>
      <p:sp>
        <p:nvSpPr>
          <p:cNvPr id="761" name="Google Shape;761;p117"/>
          <p:cNvSpPr/>
          <p:nvPr/>
        </p:nvSpPr>
        <p:spPr>
          <a:xfrm>
            <a:off x="6626268" y="30530"/>
            <a:ext cx="5273458" cy="3376549"/>
          </a:xfrm>
          <a:prstGeom prst="irregularSeal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GB" sz="2400" u="none" cap="none" strike="noStrike">
                <a:solidFill>
                  <a:srgbClr val="000000"/>
                </a:solidFill>
                <a:latin typeface="Calibri"/>
                <a:ea typeface="Calibri"/>
                <a:cs typeface="Calibri"/>
                <a:sym typeface="Calibri"/>
              </a:rPr>
              <a:t>“ I will be their God and they will be my people.” Ezekiel</a:t>
            </a:r>
            <a:endParaRPr b="1"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xEl>
                                              <p:pRg end="0" st="0"/>
                                            </p:txEl>
                                          </p:spTgt>
                                        </p:tgtEl>
                                        <p:attrNameLst>
                                          <p:attrName>style.visibility</p:attrName>
                                        </p:attrNameLst>
                                      </p:cBhvr>
                                      <p:to>
                                        <p:strVal val="visible"/>
                                      </p:to>
                                    </p:set>
                                    <p:animEffect filter="fade" transition="in">
                                      <p:cBhvr>
                                        <p:cTn dur="500"/>
                                        <p:tgtEl>
                                          <p:spTgt spid="7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9"/>
                                        </p:tgtEl>
                                        <p:attrNameLst>
                                          <p:attrName>style.visibility</p:attrName>
                                        </p:attrNameLst>
                                      </p:cBhvr>
                                      <p:to>
                                        <p:strVal val="visible"/>
                                      </p:to>
                                    </p:set>
                                    <p:anim calcmode="lin" valueType="num">
                                      <p:cBhvr additive="base">
                                        <p:cTn dur="500"/>
                                        <p:tgtEl>
                                          <p:spTgt spid="7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1"/>
                                        </p:tgtEl>
                                        <p:attrNameLst>
                                          <p:attrName>style.visibility</p:attrName>
                                        </p:attrNameLst>
                                      </p:cBhvr>
                                      <p:to>
                                        <p:strVal val="visible"/>
                                      </p:to>
                                    </p:set>
                                    <p:anim calcmode="lin" valueType="num">
                                      <p:cBhvr additive="base">
                                        <p:cTn dur="500"/>
                                        <p:tgtEl>
                                          <p:spTgt spid="7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18"/>
          <p:cNvSpPr txBox="1"/>
          <p:nvPr>
            <p:ph type="title"/>
          </p:nvPr>
        </p:nvSpPr>
        <p:spPr>
          <a:xfrm>
            <a:off x="822543" y="578711"/>
            <a:ext cx="3561567" cy="1704474"/>
          </a:xfrm>
          <a:prstGeom prst="rect">
            <a:avLst/>
          </a:prstGeom>
          <a:noFill/>
          <a:ln cap="flat" cmpd="sng" w="76200">
            <a:solidFill>
              <a:srgbClr val="938953"/>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2800"/>
              <a:buFont typeface="Calibri"/>
              <a:buNone/>
            </a:pPr>
            <a:r>
              <a:rPr lang="en-GB" sz="2800"/>
              <a:t>Isaiah 11: 1-12</a:t>
            </a:r>
            <a:br>
              <a:rPr lang="en-GB" sz="2800"/>
            </a:br>
            <a:br>
              <a:rPr lang="en-GB" sz="2800"/>
            </a:br>
            <a:r>
              <a:rPr lang="en-GB" sz="2800"/>
              <a:t>Lets read it. </a:t>
            </a:r>
            <a:endParaRPr sz="2800"/>
          </a:p>
        </p:txBody>
      </p:sp>
      <p:pic>
        <p:nvPicPr>
          <p:cNvPr id="767" name="Google Shape;767;p118"/>
          <p:cNvPicPr preferRelativeResize="0"/>
          <p:nvPr/>
        </p:nvPicPr>
        <p:blipFill rotWithShape="1">
          <a:blip r:embed="rId3">
            <a:alphaModFix/>
          </a:blip>
          <a:srcRect b="0" l="0" r="0" t="0"/>
          <a:stretch/>
        </p:blipFill>
        <p:spPr>
          <a:xfrm>
            <a:off x="1170940" y="3428280"/>
            <a:ext cx="4096106" cy="2609263"/>
          </a:xfrm>
          <a:prstGeom prst="rect">
            <a:avLst/>
          </a:prstGeom>
          <a:noFill/>
          <a:ln>
            <a:noFill/>
          </a:ln>
        </p:spPr>
      </p:pic>
      <p:pic>
        <p:nvPicPr>
          <p:cNvPr id="768" name="Google Shape;768;p118"/>
          <p:cNvPicPr preferRelativeResize="0"/>
          <p:nvPr/>
        </p:nvPicPr>
        <p:blipFill rotWithShape="1">
          <a:blip r:embed="rId4">
            <a:alphaModFix/>
          </a:blip>
          <a:srcRect b="0" l="0" r="0" t="0"/>
          <a:stretch/>
        </p:blipFill>
        <p:spPr>
          <a:xfrm>
            <a:off x="5912088" y="475055"/>
            <a:ext cx="3848390" cy="2162306"/>
          </a:xfrm>
          <a:prstGeom prst="rect">
            <a:avLst/>
          </a:prstGeom>
          <a:noFill/>
          <a:ln>
            <a:noFill/>
          </a:ln>
        </p:spPr>
      </p:pic>
      <p:sp>
        <p:nvSpPr>
          <p:cNvPr id="769" name="Google Shape;769;p118"/>
          <p:cNvSpPr txBox="1"/>
          <p:nvPr/>
        </p:nvSpPr>
        <p:spPr>
          <a:xfrm>
            <a:off x="5912088" y="3745282"/>
            <a:ext cx="6000164"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F0000"/>
                </a:solidFill>
                <a:latin typeface="Calibri"/>
                <a:ea typeface="Calibri"/>
                <a:cs typeface="Calibri"/>
                <a:sym typeface="Calibri"/>
              </a:rPr>
              <a:t>Task: Individual research</a:t>
            </a:r>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Write down the reference and 3 points you have learnt from this passage about the messiah or this golden age. </a:t>
            </a:r>
            <a:endParaRPr sz="2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774" name="Shape 774"/>
        <p:cNvGrpSpPr/>
        <p:nvPr/>
      </p:nvGrpSpPr>
      <p:grpSpPr>
        <a:xfrm>
          <a:off x="0" y="0"/>
          <a:ext cx="0" cy="0"/>
          <a:chOff x="0" y="0"/>
          <a:chExt cx="0" cy="0"/>
        </a:xfrm>
      </p:grpSpPr>
      <p:sp>
        <p:nvSpPr>
          <p:cNvPr id="775" name="Google Shape;775;p119"/>
          <p:cNvSpPr txBox="1"/>
          <p:nvPr>
            <p:ph type="title"/>
          </p:nvPr>
        </p:nvSpPr>
        <p:spPr>
          <a:xfrm>
            <a:off x="441435" y="343871"/>
            <a:ext cx="10035896" cy="728185"/>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b="1" lang="en-GB">
                <a:latin typeface="Calibri"/>
                <a:ea typeface="Calibri"/>
                <a:cs typeface="Calibri"/>
                <a:sym typeface="Calibri"/>
              </a:rPr>
              <a:t>It is helpful to understand when this idea developed.</a:t>
            </a:r>
            <a:br>
              <a:rPr b="1" lang="en-GB">
                <a:latin typeface="Calibri"/>
                <a:ea typeface="Calibri"/>
                <a:cs typeface="Calibri"/>
                <a:sym typeface="Calibri"/>
              </a:rPr>
            </a:br>
            <a:r>
              <a:rPr b="1" lang="en-GB">
                <a:latin typeface="Calibri"/>
                <a:ea typeface="Calibri"/>
                <a:cs typeface="Calibri"/>
                <a:sym typeface="Calibri"/>
              </a:rPr>
              <a:t> Life under the Romans</a:t>
            </a:r>
            <a:endParaRPr/>
          </a:p>
        </p:txBody>
      </p:sp>
      <p:sp>
        <p:nvSpPr>
          <p:cNvPr id="776" name="Google Shape;776;p119"/>
          <p:cNvSpPr txBox="1"/>
          <p:nvPr/>
        </p:nvSpPr>
        <p:spPr>
          <a:xfrm>
            <a:off x="3894083" y="1313715"/>
            <a:ext cx="8119241" cy="526297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The Roman army had conquered Jewish land and Jewish people had to live under the laws and rules of the Roman Empire</a:t>
            </a:r>
            <a:endParaRPr/>
          </a:p>
          <a:p>
            <a:pPr indent="-342900" lvl="0" marL="34290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Romans worshipped many Gods</a:t>
            </a:r>
            <a:endParaRPr/>
          </a:p>
          <a:p>
            <a:pPr indent="-342900" lvl="0" marL="34290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Life could be good if you adapted to their ways: roads, baths, entertainment, cities BUT many Jews hated the Romans for occupying their land and enforcing many strict (non-Jewish) rules and punishments</a:t>
            </a:r>
            <a:endParaRPr/>
          </a:p>
          <a:p>
            <a:pPr indent="-342900" lvl="0" marL="342900" marR="0" rtl="0" algn="l">
              <a:lnSpc>
                <a:spcPct val="100000"/>
              </a:lnSpc>
              <a:spcBef>
                <a:spcPts val="0"/>
              </a:spcBef>
              <a:spcAft>
                <a:spcPts val="0"/>
              </a:spcAft>
              <a:buClr>
                <a:srgbClr val="000000"/>
              </a:buClr>
              <a:buSzPts val="2800"/>
              <a:buFont typeface="Arial"/>
              <a:buChar char="•"/>
            </a:pPr>
            <a:r>
              <a:rPr b="0" i="0" lang="en-GB" sz="2800" u="none" cap="none" strike="noStrike">
                <a:solidFill>
                  <a:srgbClr val="000000"/>
                </a:solidFill>
                <a:latin typeface="Calibri"/>
                <a:ea typeface="Calibri"/>
                <a:cs typeface="Calibri"/>
                <a:sym typeface="Calibri"/>
              </a:rPr>
              <a:t>The Jewish people hoped a great leader would be sent by God to help them, and the idea of a messiah developed around this time. </a:t>
            </a:r>
            <a:endParaRPr b="0" i="0" sz="2800" u="none" cap="none" strike="noStrike">
              <a:solidFill>
                <a:srgbClr val="000000"/>
              </a:solidFill>
              <a:latin typeface="Calibri"/>
              <a:ea typeface="Calibri"/>
              <a:cs typeface="Calibri"/>
              <a:sym typeface="Calibri"/>
            </a:endParaRPr>
          </a:p>
        </p:txBody>
      </p:sp>
      <p:pic>
        <p:nvPicPr>
          <p:cNvPr id="777" name="Google Shape;777;p119"/>
          <p:cNvPicPr preferRelativeResize="0"/>
          <p:nvPr/>
        </p:nvPicPr>
        <p:blipFill rotWithShape="1">
          <a:blip r:embed="rId3">
            <a:alphaModFix/>
          </a:blip>
          <a:srcRect b="0" l="0" r="0" t="0"/>
          <a:stretch/>
        </p:blipFill>
        <p:spPr>
          <a:xfrm>
            <a:off x="1083212" y="1530766"/>
            <a:ext cx="2353671" cy="46150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6">
                                            <p:txEl>
                                              <p:pRg end="0" st="0"/>
                                            </p:txEl>
                                          </p:spTgt>
                                        </p:tgtEl>
                                        <p:attrNameLst>
                                          <p:attrName>style.visibility</p:attrName>
                                        </p:attrNameLst>
                                      </p:cBhvr>
                                      <p:to>
                                        <p:strVal val="visible"/>
                                      </p:to>
                                    </p:set>
                                    <p:anim calcmode="lin" valueType="num">
                                      <p:cBhvr additive="base">
                                        <p:cTn dur="500"/>
                                        <p:tgtEl>
                                          <p:spTgt spid="77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6">
                                            <p:txEl>
                                              <p:pRg end="1" st="1"/>
                                            </p:txEl>
                                          </p:spTgt>
                                        </p:tgtEl>
                                        <p:attrNameLst>
                                          <p:attrName>style.visibility</p:attrName>
                                        </p:attrNameLst>
                                      </p:cBhvr>
                                      <p:to>
                                        <p:strVal val="visible"/>
                                      </p:to>
                                    </p:set>
                                    <p:anim calcmode="lin" valueType="num">
                                      <p:cBhvr additive="base">
                                        <p:cTn dur="500"/>
                                        <p:tgtEl>
                                          <p:spTgt spid="77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6">
                                            <p:txEl>
                                              <p:pRg end="2" st="2"/>
                                            </p:txEl>
                                          </p:spTgt>
                                        </p:tgtEl>
                                        <p:attrNameLst>
                                          <p:attrName>style.visibility</p:attrName>
                                        </p:attrNameLst>
                                      </p:cBhvr>
                                      <p:to>
                                        <p:strVal val="visible"/>
                                      </p:to>
                                    </p:set>
                                    <p:anim calcmode="lin" valueType="num">
                                      <p:cBhvr additive="base">
                                        <p:cTn dur="500"/>
                                        <p:tgtEl>
                                          <p:spTgt spid="77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6">
                                            <p:txEl>
                                              <p:pRg end="3" st="3"/>
                                            </p:txEl>
                                          </p:spTgt>
                                        </p:tgtEl>
                                        <p:attrNameLst>
                                          <p:attrName>style.visibility</p:attrName>
                                        </p:attrNameLst>
                                      </p:cBhvr>
                                      <p:to>
                                        <p:strVal val="visible"/>
                                      </p:to>
                                    </p:set>
                                    <p:anim calcmode="lin" valueType="num">
                                      <p:cBhvr additive="base">
                                        <p:cTn dur="500"/>
                                        <p:tgtEl>
                                          <p:spTgt spid="77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20"/>
          <p:cNvSpPr/>
          <p:nvPr/>
        </p:nvSpPr>
        <p:spPr>
          <a:xfrm>
            <a:off x="338203" y="368029"/>
            <a:ext cx="11273424" cy="61247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2800">
                <a:solidFill>
                  <a:srgbClr val="FF0000"/>
                </a:solidFill>
                <a:latin typeface="Calibri"/>
                <a:ea typeface="Calibri"/>
                <a:cs typeface="Calibri"/>
                <a:sym typeface="Calibri"/>
              </a:rPr>
              <a:t>When will the Messiah appear?</a:t>
            </a:r>
            <a:endParaRPr/>
          </a:p>
          <a:p>
            <a:pPr indent="0" lvl="0" marL="0" marR="0" rtl="0" algn="l">
              <a:spcBef>
                <a:spcPts val="0"/>
              </a:spcBef>
              <a:spcAft>
                <a:spcPts val="0"/>
              </a:spcAft>
              <a:buNone/>
            </a:pPr>
            <a:r>
              <a:t/>
            </a:r>
            <a:endParaRPr sz="2800">
              <a:solidFill>
                <a:srgbClr val="231F20"/>
              </a:solidFill>
              <a:latin typeface="Calibri"/>
              <a:ea typeface="Calibri"/>
              <a:cs typeface="Calibri"/>
              <a:sym typeface="Calibri"/>
            </a:endParaRPr>
          </a:p>
          <a:p>
            <a:pPr indent="0" lvl="0" marL="0" marR="0" rtl="0" algn="l">
              <a:spcBef>
                <a:spcPts val="0"/>
              </a:spcBef>
              <a:spcAft>
                <a:spcPts val="0"/>
              </a:spcAft>
              <a:buNone/>
            </a:pPr>
            <a:r>
              <a:rPr lang="en-GB" sz="2800">
                <a:solidFill>
                  <a:srgbClr val="231F20"/>
                </a:solidFill>
                <a:latin typeface="Calibri"/>
                <a:ea typeface="Calibri"/>
                <a:cs typeface="Calibri"/>
                <a:sym typeface="Calibri"/>
              </a:rPr>
              <a:t>Some Jews believe that God has already decided when the Messiah will appear on Earth but that the exact date is unknown to humans.</a:t>
            </a:r>
            <a:endParaRPr/>
          </a:p>
          <a:p>
            <a:pPr indent="0" lvl="0" marL="0" marR="0" rtl="0" algn="l">
              <a:spcBef>
                <a:spcPts val="0"/>
              </a:spcBef>
              <a:spcAft>
                <a:spcPts val="0"/>
              </a:spcAft>
              <a:buNone/>
            </a:pPr>
            <a:r>
              <a:t/>
            </a:r>
            <a:endParaRPr b="1" sz="2800">
              <a:solidFill>
                <a:srgbClr val="231F20"/>
              </a:solidFill>
              <a:latin typeface="Calibri"/>
              <a:ea typeface="Calibri"/>
              <a:cs typeface="Calibri"/>
              <a:sym typeface="Calibri"/>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After a time of war and hardship.</a:t>
            </a:r>
            <a:endParaRPr/>
          </a:p>
          <a:p>
            <a:pPr indent="0" lvl="0" marL="0" marR="0" rtl="0" algn="l">
              <a:spcBef>
                <a:spcPts val="0"/>
              </a:spcBef>
              <a:spcAft>
                <a:spcPts val="0"/>
              </a:spcAft>
              <a:buNone/>
            </a:pPr>
            <a:r>
              <a:t/>
            </a:r>
            <a:endParaRPr sz="2800">
              <a:solidFill>
                <a:srgbClr val="231F20"/>
              </a:solidFill>
              <a:latin typeface="Calibri"/>
              <a:ea typeface="Calibri"/>
              <a:cs typeface="Calibri"/>
              <a:sym typeface="Calibri"/>
            </a:endParaRPr>
          </a:p>
          <a:p>
            <a:pPr indent="0" lvl="0" marL="0" marR="0" rtl="0" algn="l">
              <a:spcBef>
                <a:spcPts val="0"/>
              </a:spcBef>
              <a:spcAft>
                <a:spcPts val="0"/>
              </a:spcAft>
              <a:buNone/>
            </a:pPr>
            <a:r>
              <a:rPr lang="en-GB" sz="2800">
                <a:solidFill>
                  <a:srgbClr val="231F20"/>
                </a:solidFill>
                <a:latin typeface="Calibri"/>
                <a:ea typeface="Calibri"/>
                <a:cs typeface="Calibri"/>
                <a:sym typeface="Calibri"/>
              </a:rPr>
              <a:t>Others agree that the Messiah will come to Earth but only </a:t>
            </a:r>
            <a:r>
              <a:rPr lang="en-GB" sz="2800">
                <a:solidFill>
                  <a:srgbClr val="FF0000"/>
                </a:solidFill>
                <a:latin typeface="Calibri"/>
                <a:ea typeface="Calibri"/>
                <a:cs typeface="Calibri"/>
                <a:sym typeface="Calibri"/>
              </a:rPr>
              <a:t>when humans have proved themselves to be worthy of him by improving their actions and behaviour.</a:t>
            </a:r>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If a single Shabbat is observed correctly by every Jewish person.</a:t>
            </a:r>
            <a:endParaRPr/>
          </a:p>
          <a:p>
            <a:pPr indent="0" lvl="0" marL="0" marR="0" rtl="0" algn="l">
              <a:spcBef>
                <a:spcPts val="0"/>
              </a:spcBef>
              <a:spcAft>
                <a:spcPts val="0"/>
              </a:spcAft>
              <a:buNone/>
            </a:pPr>
            <a:r>
              <a:t/>
            </a:r>
            <a:endParaRPr sz="2800">
              <a:solidFill>
                <a:srgbClr val="231F20"/>
              </a:solidFill>
              <a:latin typeface="Calibri"/>
              <a:ea typeface="Calibri"/>
              <a:cs typeface="Calibri"/>
              <a:sym typeface="Calibri"/>
            </a:endParaRPr>
          </a:p>
          <a:p>
            <a:pPr indent="0" lvl="0" marL="0" marR="0" rtl="0" algn="l">
              <a:spcBef>
                <a:spcPts val="0"/>
              </a:spcBef>
              <a:spcAft>
                <a:spcPts val="0"/>
              </a:spcAft>
              <a:buNone/>
            </a:pPr>
            <a:r>
              <a:rPr lang="en-GB" sz="2800">
                <a:solidFill>
                  <a:srgbClr val="231F20"/>
                </a:solidFill>
                <a:latin typeface="Calibri"/>
                <a:ea typeface="Calibri"/>
                <a:cs typeface="Calibri"/>
                <a:sym typeface="Calibri"/>
              </a:rPr>
              <a:t>A few think that he will appear </a:t>
            </a:r>
            <a:r>
              <a:rPr lang="en-GB" sz="2800">
                <a:solidFill>
                  <a:srgbClr val="FF0000"/>
                </a:solidFill>
                <a:latin typeface="Calibri"/>
                <a:ea typeface="Calibri"/>
                <a:cs typeface="Calibri"/>
                <a:sym typeface="Calibri"/>
              </a:rPr>
              <a:t>when humanity is most in need.</a:t>
            </a:r>
            <a:endParaRPr sz="2800">
              <a:solidFill>
                <a:srgbClr val="FF0000"/>
              </a:solidFill>
              <a:latin typeface="Calibri"/>
              <a:ea typeface="Calibri"/>
              <a:cs typeface="Calibri"/>
              <a:sym typeface="Calibri"/>
            </a:endParaRPr>
          </a:p>
        </p:txBody>
      </p:sp>
      <p:pic>
        <p:nvPicPr>
          <p:cNvPr id="783" name="Google Shape;783;p120"/>
          <p:cNvPicPr preferRelativeResize="0"/>
          <p:nvPr/>
        </p:nvPicPr>
        <p:blipFill rotWithShape="1">
          <a:blip r:embed="rId3">
            <a:alphaModFix/>
          </a:blip>
          <a:srcRect b="10847" l="0" r="0" t="0"/>
          <a:stretch/>
        </p:blipFill>
        <p:spPr>
          <a:xfrm>
            <a:off x="5575876" y="119411"/>
            <a:ext cx="798077" cy="9535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21"/>
          <p:cNvSpPr txBox="1"/>
          <p:nvPr/>
        </p:nvSpPr>
        <p:spPr>
          <a:xfrm>
            <a:off x="334747" y="567717"/>
            <a:ext cx="11602557" cy="206274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0000"/>
              </a:buClr>
              <a:buSzPts val="2800"/>
              <a:buFont typeface="Arial"/>
              <a:buNone/>
            </a:pPr>
            <a:r>
              <a:rPr lang="en-GB" sz="2800">
                <a:solidFill>
                  <a:srgbClr val="FF0000"/>
                </a:solidFill>
                <a:latin typeface="Calibri"/>
                <a:ea typeface="Calibri"/>
                <a:cs typeface="Calibri"/>
                <a:sym typeface="Calibri"/>
              </a:rPr>
              <a:t>The Messiah must arrive before the year 6000 from the time of creation. </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rPr lang="en-GB" sz="2800">
                <a:solidFill>
                  <a:schemeClr val="dk1"/>
                </a:solidFill>
                <a:latin typeface="Calibri"/>
                <a:ea typeface="Calibri"/>
                <a:cs typeface="Calibri"/>
                <a:sym typeface="Calibri"/>
              </a:rPr>
              <a:t>In Orthodox Jewish belief, the Hebrew calendar dates to the time of creation, making this correspond to the year 5782 on our calendar.</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pic>
        <p:nvPicPr>
          <p:cNvPr id="789" name="Google Shape;789;p121"/>
          <p:cNvPicPr preferRelativeResize="0"/>
          <p:nvPr/>
        </p:nvPicPr>
        <p:blipFill rotWithShape="1">
          <a:blip r:embed="rId3">
            <a:alphaModFix/>
          </a:blip>
          <a:srcRect b="0" l="0" r="0" t="0"/>
          <a:stretch/>
        </p:blipFill>
        <p:spPr>
          <a:xfrm>
            <a:off x="1113772" y="2727674"/>
            <a:ext cx="3671170" cy="3671170"/>
          </a:xfrm>
          <a:prstGeom prst="rect">
            <a:avLst/>
          </a:prstGeom>
          <a:noFill/>
          <a:ln>
            <a:noFill/>
          </a:ln>
        </p:spPr>
      </p:pic>
      <p:sp>
        <p:nvSpPr>
          <p:cNvPr id="790" name="Google Shape;790;p121"/>
          <p:cNvSpPr/>
          <p:nvPr/>
        </p:nvSpPr>
        <p:spPr>
          <a:xfrm>
            <a:off x="5490575" y="5573463"/>
            <a:ext cx="6096000"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u="sng">
                <a:solidFill>
                  <a:schemeClr val="hlink"/>
                </a:solidFill>
                <a:latin typeface="Calibri"/>
                <a:ea typeface="Calibri"/>
                <a:cs typeface="Calibri"/>
                <a:sym typeface="Calibri"/>
                <a:hlinkClick r:id="rId4"/>
              </a:rPr>
              <a:t>https://momentmag.com/ask-the-rabbis-are-jews-still-expecting-a-messiah/</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Screen Clipping" id="791" name="Google Shape;791;p121"/>
          <p:cNvPicPr preferRelativeResize="0"/>
          <p:nvPr/>
        </p:nvPicPr>
        <p:blipFill rotWithShape="1">
          <a:blip r:embed="rId5">
            <a:alphaModFix/>
          </a:blip>
          <a:srcRect b="0" l="0" r="0" t="0"/>
          <a:stretch/>
        </p:blipFill>
        <p:spPr>
          <a:xfrm>
            <a:off x="6446445" y="2727674"/>
            <a:ext cx="3420889" cy="26047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89"/>
                                        </p:tgtEl>
                                        <p:attrNameLst>
                                          <p:attrName>style.visibility</p:attrName>
                                        </p:attrNameLst>
                                      </p:cBhvr>
                                      <p:to>
                                        <p:strVal val="visible"/>
                                      </p:to>
                                    </p:set>
                                    <p:anim calcmode="lin" valueType="num">
                                      <p:cBhvr additive="base">
                                        <p:cTn dur="500"/>
                                        <p:tgtEl>
                                          <p:spTgt spid="7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1"/>
                                        </p:tgtEl>
                                        <p:attrNameLst>
                                          <p:attrName>style.visibility</p:attrName>
                                        </p:attrNameLst>
                                      </p:cBhvr>
                                      <p:to>
                                        <p:strVal val="visible"/>
                                      </p:to>
                                    </p:set>
                                    <p:anim calcmode="lin" valueType="num">
                                      <p:cBhvr additive="base">
                                        <p:cTn dur="500"/>
                                        <p:tgtEl>
                                          <p:spTgt spid="7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0"/>
                                        </p:tgtEl>
                                        <p:attrNameLst>
                                          <p:attrName>style.visibility</p:attrName>
                                        </p:attrNameLst>
                                      </p:cBhvr>
                                      <p:to>
                                        <p:strVal val="visible"/>
                                      </p:to>
                                    </p:set>
                                    <p:anim calcmode="lin" valueType="num">
                                      <p:cBhvr additive="base">
                                        <p:cTn dur="500"/>
                                        <p:tgtEl>
                                          <p:spTgt spid="7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122"/>
          <p:cNvSpPr/>
          <p:nvPr/>
        </p:nvSpPr>
        <p:spPr>
          <a:xfrm>
            <a:off x="609599" y="443445"/>
            <a:ext cx="6096000"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Is the concept of a super hero type of person appealing to you or not?</a:t>
            </a:r>
            <a:endParaRPr/>
          </a:p>
        </p:txBody>
      </p:sp>
      <p:pic>
        <p:nvPicPr>
          <p:cNvPr id="797" name="Google Shape;797;p122"/>
          <p:cNvPicPr preferRelativeResize="0"/>
          <p:nvPr/>
        </p:nvPicPr>
        <p:blipFill rotWithShape="1">
          <a:blip r:embed="rId3">
            <a:alphaModFix/>
          </a:blip>
          <a:srcRect b="0" l="0" r="0" t="0"/>
          <a:stretch/>
        </p:blipFill>
        <p:spPr>
          <a:xfrm>
            <a:off x="819667" y="1739321"/>
            <a:ext cx="3111156" cy="4675234"/>
          </a:xfrm>
          <a:prstGeom prst="rect">
            <a:avLst/>
          </a:prstGeom>
          <a:noFill/>
          <a:ln>
            <a:noFill/>
          </a:ln>
        </p:spPr>
      </p:pic>
      <p:pic>
        <p:nvPicPr>
          <p:cNvPr id="798" name="Google Shape;798;p122"/>
          <p:cNvPicPr preferRelativeResize="0"/>
          <p:nvPr/>
        </p:nvPicPr>
        <p:blipFill rotWithShape="1">
          <a:blip r:embed="rId4">
            <a:alphaModFix/>
          </a:blip>
          <a:srcRect b="0" l="0" r="0" t="0"/>
          <a:stretch/>
        </p:blipFill>
        <p:spPr>
          <a:xfrm>
            <a:off x="8102050" y="2890182"/>
            <a:ext cx="2886075" cy="3126581"/>
          </a:xfrm>
          <a:prstGeom prst="rect">
            <a:avLst/>
          </a:prstGeom>
          <a:noFill/>
          <a:ln>
            <a:noFill/>
          </a:ln>
        </p:spPr>
      </p:pic>
      <p:pic>
        <p:nvPicPr>
          <p:cNvPr id="799" name="Google Shape;799;p122"/>
          <p:cNvPicPr preferRelativeResize="0"/>
          <p:nvPr/>
        </p:nvPicPr>
        <p:blipFill rotWithShape="1">
          <a:blip r:embed="rId5">
            <a:alphaModFix/>
          </a:blip>
          <a:srcRect b="0" l="0" r="0" t="0"/>
          <a:stretch/>
        </p:blipFill>
        <p:spPr>
          <a:xfrm>
            <a:off x="7606748" y="480263"/>
            <a:ext cx="3111156" cy="1704462"/>
          </a:xfrm>
          <a:prstGeom prst="rect">
            <a:avLst/>
          </a:prstGeom>
          <a:noFill/>
          <a:ln>
            <a:noFill/>
          </a:ln>
        </p:spPr>
      </p:pic>
      <p:pic>
        <p:nvPicPr>
          <p:cNvPr id="800" name="Google Shape;800;p122"/>
          <p:cNvPicPr preferRelativeResize="0"/>
          <p:nvPr/>
        </p:nvPicPr>
        <p:blipFill rotWithShape="1">
          <a:blip r:embed="rId6">
            <a:alphaModFix/>
          </a:blip>
          <a:srcRect b="0" l="0" r="0" t="0"/>
          <a:stretch/>
        </p:blipFill>
        <p:spPr>
          <a:xfrm>
            <a:off x="5047009" y="2442594"/>
            <a:ext cx="1519857" cy="357416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23"/>
          <p:cNvSpPr txBox="1"/>
          <p:nvPr/>
        </p:nvSpPr>
        <p:spPr>
          <a:xfrm>
            <a:off x="448516" y="338958"/>
            <a:ext cx="1162787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FF0000"/>
              </a:buClr>
              <a:buSzPts val="2800"/>
              <a:buFont typeface="Arial"/>
              <a:buNone/>
            </a:pPr>
            <a:r>
              <a:rPr b="0" i="0" lang="en-GB" sz="2800" u="none" cap="none" strike="noStrike">
                <a:solidFill>
                  <a:srgbClr val="FF0000"/>
                </a:solidFill>
                <a:latin typeface="Calibri"/>
                <a:ea typeface="Calibri"/>
                <a:cs typeface="Calibri"/>
                <a:sym typeface="Calibri"/>
              </a:rPr>
              <a:t>A time:</a:t>
            </a:r>
            <a:r>
              <a:rPr b="0" i="0" lang="en-GB" sz="2800" u="none" cap="none" strike="noStrike">
                <a:solidFill>
                  <a:srgbClr val="FF0000"/>
                </a:solidFill>
                <a:latin typeface="Calibri"/>
                <a:ea typeface="Calibri"/>
                <a:cs typeface="Calibri"/>
                <a:sym typeface="Calibri"/>
              </a:rPr>
              <a:t>  </a:t>
            </a:r>
            <a:r>
              <a:rPr b="0" i="0" lang="en-GB" sz="2800" u="none" cap="none" strike="noStrike">
                <a:solidFill>
                  <a:srgbClr val="FF0000"/>
                </a:solidFill>
                <a:latin typeface="Calibri"/>
                <a:ea typeface="Calibri"/>
                <a:cs typeface="Calibri"/>
                <a:sym typeface="Calibri"/>
              </a:rPr>
              <a:t>Reform</a:t>
            </a:r>
            <a:endParaRPr b="0" i="0" sz="2800" u="none" cap="none" strike="noStrike">
              <a:solidFill>
                <a:srgbClr val="FF0000"/>
              </a:solidFill>
              <a:latin typeface="Calibri"/>
              <a:ea typeface="Calibri"/>
              <a:cs typeface="Calibri"/>
              <a:sym typeface="Calibri"/>
            </a:endParaRPr>
          </a:p>
          <a:p>
            <a:pPr indent="-342900" lvl="0" marL="342900" marR="0" rtl="0" algn="ctr">
              <a:lnSpc>
                <a:spcPct val="100000"/>
              </a:lnSpc>
              <a:spcBef>
                <a:spcPts val="56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a:p>
            <a:pPr indent="-342900" lvl="0" marL="342900" marR="0" rtl="0" algn="l">
              <a:lnSpc>
                <a:spcPct val="100000"/>
              </a:lnSpc>
              <a:spcBef>
                <a:spcPts val="560"/>
              </a:spcBef>
              <a:spcAft>
                <a:spcPts val="0"/>
              </a:spcAft>
              <a:buClr>
                <a:srgbClr val="000000"/>
              </a:buClr>
              <a:buSzPts val="2800"/>
              <a:buFont typeface="Arial"/>
              <a:buNone/>
            </a:pPr>
            <a:r>
              <a:rPr b="0" i="0" lang="en-GB" sz="2800" u="none" cap="none" strike="noStrike">
                <a:solidFill>
                  <a:srgbClr val="000000"/>
                </a:solidFill>
                <a:latin typeface="Calibri"/>
                <a:ea typeface="Calibri"/>
                <a:cs typeface="Calibri"/>
                <a:sym typeface="Calibri"/>
              </a:rPr>
              <a:t>They believe that instead of praying</a:t>
            </a:r>
            <a:r>
              <a:rPr b="0" i="0" lang="en-GB" sz="2800" u="none" cap="none" strike="noStrike">
                <a:solidFill>
                  <a:srgbClr val="000000"/>
                </a:solidFill>
                <a:latin typeface="Calibri"/>
                <a:ea typeface="Calibri"/>
                <a:cs typeface="Calibri"/>
                <a:sym typeface="Calibri"/>
              </a:rPr>
              <a:t> </a:t>
            </a:r>
            <a:r>
              <a:rPr b="0" i="0" lang="en-GB" sz="2800" u="none" cap="none" strike="noStrike">
                <a:solidFill>
                  <a:srgbClr val="000000"/>
                </a:solidFill>
                <a:latin typeface="Calibri"/>
                <a:ea typeface="Calibri"/>
                <a:cs typeface="Calibri"/>
                <a:sym typeface="Calibri"/>
              </a:rPr>
              <a:t>for a Messiah, they should pray for a</a:t>
            </a:r>
            <a:endParaRPr/>
          </a:p>
          <a:p>
            <a:pPr indent="-342900" lvl="0" marL="342900" marR="0" rtl="0" algn="l">
              <a:lnSpc>
                <a:spcPct val="100000"/>
              </a:lnSpc>
              <a:spcBef>
                <a:spcPts val="560"/>
              </a:spcBef>
              <a:spcAft>
                <a:spcPts val="0"/>
              </a:spcAft>
              <a:buClr>
                <a:srgbClr val="000000"/>
              </a:buClr>
              <a:buSzPts val="2800"/>
              <a:buFont typeface="Arial"/>
              <a:buNone/>
            </a:pPr>
            <a:r>
              <a:rPr b="0" i="0" lang="en-GB" sz="2800" u="none" cap="none" strike="noStrike">
                <a:solidFill>
                  <a:srgbClr val="000000"/>
                </a:solidFill>
                <a:latin typeface="Calibri"/>
                <a:ea typeface="Calibri"/>
                <a:cs typeface="Calibri"/>
                <a:sym typeface="Calibri"/>
              </a:rPr>
              <a:t>Messianic Age. </a:t>
            </a:r>
            <a:endParaRPr/>
          </a:p>
          <a:p>
            <a:pPr indent="-342900" lvl="0" marL="342900" marR="0" rtl="0" algn="l">
              <a:lnSpc>
                <a:spcPct val="100000"/>
              </a:lnSpc>
              <a:spcBef>
                <a:spcPts val="560"/>
              </a:spcBef>
              <a:spcAft>
                <a:spcPts val="0"/>
              </a:spcAft>
              <a:buClr>
                <a:srgbClr val="000000"/>
              </a:buClr>
              <a:buSzPts val="2800"/>
              <a:buFont typeface="Arial"/>
              <a:buNone/>
            </a:pPr>
            <a:r>
              <a:rPr b="0" i="0" lang="en-GB" sz="2800" u="none" cap="none" strike="noStrike">
                <a:solidFill>
                  <a:srgbClr val="000000"/>
                </a:solidFill>
                <a:latin typeface="Calibri"/>
                <a:ea typeface="Calibri"/>
                <a:cs typeface="Calibri"/>
                <a:sym typeface="Calibri"/>
              </a:rPr>
              <a:t>They have given up hope of</a:t>
            </a:r>
            <a:r>
              <a:rPr b="0" i="0" lang="en-GB" sz="2800" u="none" cap="none" strike="noStrike">
                <a:solidFill>
                  <a:srgbClr val="000000"/>
                </a:solidFill>
                <a:latin typeface="Calibri"/>
                <a:ea typeface="Calibri"/>
                <a:cs typeface="Calibri"/>
                <a:sym typeface="Calibri"/>
              </a:rPr>
              <a:t> </a:t>
            </a:r>
            <a:r>
              <a:rPr b="0" i="0" lang="en-GB" sz="2800" u="none" cap="none" strike="noStrike">
                <a:solidFill>
                  <a:srgbClr val="000000"/>
                </a:solidFill>
                <a:latin typeface="Calibri"/>
                <a:ea typeface="Calibri"/>
                <a:cs typeface="Calibri"/>
                <a:sym typeface="Calibri"/>
              </a:rPr>
              <a:t>an actual person and believe that, in</a:t>
            </a:r>
            <a:endParaRPr/>
          </a:p>
          <a:p>
            <a:pPr indent="-342900" lvl="0" marL="342900" marR="0" rtl="0" algn="l">
              <a:lnSpc>
                <a:spcPct val="100000"/>
              </a:lnSpc>
              <a:spcBef>
                <a:spcPts val="560"/>
              </a:spcBef>
              <a:spcAft>
                <a:spcPts val="0"/>
              </a:spcAft>
              <a:buClr>
                <a:srgbClr val="000000"/>
              </a:buClr>
              <a:buSzPts val="2800"/>
              <a:buFont typeface="Arial"/>
              <a:buNone/>
            </a:pPr>
            <a:r>
              <a:rPr b="0" i="0" lang="en-GB" sz="2800" u="none" cap="none" strike="noStrike">
                <a:solidFill>
                  <a:srgbClr val="000000"/>
                </a:solidFill>
                <a:latin typeface="Calibri"/>
                <a:ea typeface="Calibri"/>
                <a:cs typeface="Calibri"/>
                <a:sym typeface="Calibri"/>
              </a:rPr>
              <a:t>partnership with God, it is up to them to make the world into a place of</a:t>
            </a:r>
            <a:r>
              <a:rPr b="0" i="0" lang="en-GB" sz="2800" u="none" cap="none" strike="noStrike">
                <a:solidFill>
                  <a:srgbClr val="000000"/>
                </a:solidFill>
                <a:latin typeface="Calibri"/>
                <a:ea typeface="Calibri"/>
                <a:cs typeface="Calibri"/>
                <a:sym typeface="Calibri"/>
              </a:rPr>
              <a:t> </a:t>
            </a:r>
            <a:r>
              <a:rPr b="0" i="0" lang="en-GB" sz="2800" u="none" cap="none" strike="noStrike">
                <a:solidFill>
                  <a:srgbClr val="000000"/>
                </a:solidFill>
                <a:latin typeface="Calibri"/>
                <a:ea typeface="Calibri"/>
                <a:cs typeface="Calibri"/>
                <a:sym typeface="Calibri"/>
              </a:rPr>
              <a:t>peace and justice.</a:t>
            </a:r>
            <a:endParaRPr/>
          </a:p>
        </p:txBody>
      </p:sp>
      <p:pic>
        <p:nvPicPr>
          <p:cNvPr id="806" name="Google Shape;806;p123"/>
          <p:cNvPicPr preferRelativeResize="0"/>
          <p:nvPr/>
        </p:nvPicPr>
        <p:blipFill rotWithShape="1">
          <a:blip r:embed="rId3">
            <a:alphaModFix/>
          </a:blip>
          <a:srcRect b="0" l="0" r="0" t="0"/>
          <a:stretch/>
        </p:blipFill>
        <p:spPr>
          <a:xfrm>
            <a:off x="4926373" y="4363643"/>
            <a:ext cx="3098732" cy="20620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24"/>
          <p:cNvSpPr/>
          <p:nvPr/>
        </p:nvSpPr>
        <p:spPr>
          <a:xfrm>
            <a:off x="892366" y="158695"/>
            <a:ext cx="10917716" cy="393954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800">
                <a:solidFill>
                  <a:srgbClr val="FF0000"/>
                </a:solidFill>
                <a:latin typeface="Calibri"/>
                <a:ea typeface="Calibri"/>
                <a:cs typeface="Calibri"/>
                <a:sym typeface="Calibri"/>
              </a:rPr>
              <a:t>A time that will come for Jews:</a:t>
            </a:r>
            <a:endParaRPr/>
          </a:p>
          <a:p>
            <a:pPr indent="0" lvl="0" marL="0" marR="0" rtl="0" algn="l">
              <a:spcBef>
                <a:spcPts val="0"/>
              </a:spcBef>
              <a:spcAft>
                <a:spcPts val="0"/>
              </a:spcAft>
              <a:buNone/>
            </a:pPr>
            <a:r>
              <a:t/>
            </a:r>
            <a:endParaRPr sz="2800">
              <a:solidFill>
                <a:srgbClr val="FF0000"/>
              </a:solidFill>
              <a:latin typeface="Calibri"/>
              <a:ea typeface="Calibri"/>
              <a:cs typeface="Calibri"/>
              <a:sym typeface="Calibri"/>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	The Messianic Age is not a person but a fact, a time.</a:t>
            </a:r>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	During this time there will be no more wars.</a:t>
            </a:r>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	No one will be persecuted.</a:t>
            </a:r>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	Everyone will have enough food and water.</a:t>
            </a:r>
            <a:endParaRPr/>
          </a:p>
          <a:p>
            <a:pPr indent="0" lvl="0" marL="0" marR="0" rtl="0" algn="l">
              <a:spcBef>
                <a:spcPts val="0"/>
              </a:spcBef>
              <a:spcAft>
                <a:spcPts val="0"/>
              </a:spcAft>
              <a:buNone/>
            </a:pPr>
            <a:r>
              <a:rPr lang="en-GB" sz="2800">
                <a:solidFill>
                  <a:srgbClr val="FF0000"/>
                </a:solidFill>
                <a:latin typeface="Calibri"/>
                <a:ea typeface="Calibri"/>
                <a:cs typeface="Calibri"/>
                <a:sym typeface="Calibri"/>
              </a:rPr>
              <a:t>•	Judaism will be the religion of the people.</a:t>
            </a:r>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2" name="Google Shape;812;p124"/>
          <p:cNvSpPr/>
          <p:nvPr/>
        </p:nvSpPr>
        <p:spPr>
          <a:xfrm>
            <a:off x="4240695" y="3203821"/>
            <a:ext cx="7407965" cy="3332922"/>
          </a:xfrm>
          <a:prstGeom prst="irregularSeal2">
            <a:avLst/>
          </a:prstGeom>
          <a:solidFill>
            <a:schemeClr val="lt1"/>
          </a:solidFill>
          <a:ln cap="flat" cmpd="sng" w="76200">
            <a:solidFill>
              <a:srgbClr val="BBD6E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rgbClr val="000000"/>
                </a:solidFill>
                <a:latin typeface="Calibri"/>
                <a:ea typeface="Calibri"/>
                <a:cs typeface="Calibri"/>
                <a:sym typeface="Calibri"/>
              </a:rPr>
              <a:t>This is a very different viewpoint, but some elements are the same.</a:t>
            </a:r>
            <a:endParaRPr/>
          </a:p>
          <a:p>
            <a:pPr indent="0" lvl="0" marL="0" marR="0" rtl="0" algn="ctr">
              <a:spcBef>
                <a:spcPts val="0"/>
              </a:spcBef>
              <a:spcAft>
                <a:spcPts val="0"/>
              </a:spcAft>
              <a:buNone/>
            </a:pPr>
            <a:r>
              <a:rPr b="1" lang="en-GB" sz="2400">
                <a:solidFill>
                  <a:srgbClr val="000000"/>
                </a:solidFill>
                <a:latin typeface="Calibri"/>
                <a:ea typeface="Calibri"/>
                <a:cs typeface="Calibri"/>
                <a:sym typeface="Calibri"/>
              </a:rPr>
              <a:t>What are they?</a:t>
            </a:r>
            <a:endParaRPr/>
          </a:p>
        </p:txBody>
      </p:sp>
      <p:pic>
        <p:nvPicPr>
          <p:cNvPr id="813" name="Google Shape;813;p124"/>
          <p:cNvPicPr preferRelativeResize="0"/>
          <p:nvPr/>
        </p:nvPicPr>
        <p:blipFill rotWithShape="1">
          <a:blip r:embed="rId3">
            <a:alphaModFix/>
          </a:blip>
          <a:srcRect b="4070" l="54777" r="14261" t="53886"/>
          <a:stretch/>
        </p:blipFill>
        <p:spPr>
          <a:xfrm>
            <a:off x="892366" y="4098235"/>
            <a:ext cx="2394173" cy="24385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13"/>
                                        </p:tgtEl>
                                        <p:attrNameLst>
                                          <p:attrName>style.visibility</p:attrName>
                                        </p:attrNameLst>
                                      </p:cBhvr>
                                      <p:to>
                                        <p:strVal val="visible"/>
                                      </p:to>
                                    </p:set>
                                    <p:anim calcmode="lin" valueType="num">
                                      <p:cBhvr additive="base">
                                        <p:cTn dur="500"/>
                                        <p:tgtEl>
                                          <p:spTgt spid="81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1000"/>
                                        <p:tgtEl>
                                          <p:spTgt spid="8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25"/>
          <p:cNvSpPr/>
          <p:nvPr/>
        </p:nvSpPr>
        <p:spPr>
          <a:xfrm>
            <a:off x="4134678" y="530086"/>
            <a:ext cx="7752522" cy="4028661"/>
          </a:xfrm>
          <a:prstGeom prst="wedgeRectCallout">
            <a:avLst>
              <a:gd fmla="val -53996" name="adj1"/>
              <a:gd fmla="val 70521" name="adj2"/>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“We cannot wait nor do we expect a personal Messiah</a:t>
            </a:r>
            <a:r>
              <a:rPr b="0" i="0" lang="en-GB" sz="2800" u="none" cap="none" strike="noStrike">
                <a:solidFill>
                  <a:srgbClr val="000000"/>
                </a:solidFill>
                <a:latin typeface="Calibri"/>
                <a:ea typeface="Calibri"/>
                <a:cs typeface="Calibri"/>
                <a:sym typeface="Calibri"/>
              </a:rPr>
              <a:t>. We continue to have faith that, in spite of the unspeakable evils committed against our people and the sufferings endured by others, the partnership of God and humanity will ultimately prevail…. </a:t>
            </a:r>
            <a:r>
              <a:rPr b="0" i="0" lang="en-GB" sz="2800" u="none" cap="none" strike="noStrike">
                <a:solidFill>
                  <a:srgbClr val="FF0000"/>
                </a:solidFill>
                <a:latin typeface="Calibri"/>
                <a:ea typeface="Calibri"/>
                <a:cs typeface="Calibri"/>
                <a:sym typeface="Calibri"/>
              </a:rPr>
              <a:t>We bring Torah into the world when we strive to fulfill the highest ethical mandates in our relationships with others and with all of God's creation.”</a:t>
            </a:r>
            <a:endParaRPr/>
          </a:p>
        </p:txBody>
      </p:sp>
      <p:pic>
        <p:nvPicPr>
          <p:cNvPr id="819" name="Google Shape;819;p125"/>
          <p:cNvPicPr preferRelativeResize="0"/>
          <p:nvPr/>
        </p:nvPicPr>
        <p:blipFill rotWithShape="1">
          <a:blip r:embed="rId3">
            <a:alphaModFix/>
          </a:blip>
          <a:srcRect b="0" l="0" r="0" t="0"/>
          <a:stretch/>
        </p:blipFill>
        <p:spPr>
          <a:xfrm>
            <a:off x="594385" y="1997764"/>
            <a:ext cx="3028842" cy="4320209"/>
          </a:xfrm>
          <a:prstGeom prst="rect">
            <a:avLst/>
          </a:prstGeom>
          <a:noFill/>
          <a:ln>
            <a:noFill/>
          </a:ln>
        </p:spPr>
      </p:pic>
      <p:sp>
        <p:nvSpPr>
          <p:cNvPr id="820" name="Google Shape;820;p125"/>
          <p:cNvSpPr/>
          <p:nvPr/>
        </p:nvSpPr>
        <p:spPr>
          <a:xfrm>
            <a:off x="594385" y="225288"/>
            <a:ext cx="2745164" cy="1497496"/>
          </a:xfrm>
          <a:prstGeom prst="downArrow">
            <a:avLst>
              <a:gd fmla="val 50000" name="adj1"/>
              <a:gd fmla="val 36667" name="adj2"/>
            </a:avLst>
          </a:prstGeom>
          <a:gradFill>
            <a:gsLst>
              <a:gs pos="0">
                <a:srgbClr val="BABABA"/>
              </a:gs>
              <a:gs pos="35000">
                <a:srgbClr val="CFCFCF"/>
              </a:gs>
              <a:gs pos="100000">
                <a:srgbClr val="EDEDED"/>
              </a:gs>
            </a:gsLst>
            <a:lin ang="16200000" scaled="0"/>
          </a:gra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GB" sz="2400" u="none" cap="none" strike="noStrike">
                <a:solidFill>
                  <a:srgbClr val="000000"/>
                </a:solidFill>
                <a:latin typeface="Calibri"/>
                <a:ea typeface="Calibri"/>
                <a:cs typeface="Calibri"/>
                <a:sym typeface="Calibri"/>
              </a:rPr>
              <a:t>A reformed Jew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18"/>
                                        </p:tgtEl>
                                        <p:attrNameLst>
                                          <p:attrName>style.visibility</p:attrName>
                                        </p:attrNameLst>
                                      </p:cBhvr>
                                      <p:to>
                                        <p:strVal val="visible"/>
                                      </p:to>
                                    </p:set>
                                    <p:anim calcmode="lin" valueType="num">
                                      <p:cBhvr additive="base">
                                        <p:cTn dur="500"/>
                                        <p:tgtEl>
                                          <p:spTgt spid="8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99"/>
          <p:cNvSpPr/>
          <p:nvPr/>
        </p:nvSpPr>
        <p:spPr>
          <a:xfrm>
            <a:off x="583324" y="662152"/>
            <a:ext cx="10389475" cy="569386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GB" sz="2800" u="none" cap="none" strike="noStrike">
                <a:solidFill>
                  <a:srgbClr val="000000"/>
                </a:solidFill>
                <a:latin typeface="Calibri"/>
                <a:ea typeface="Calibri"/>
                <a:cs typeface="Calibri"/>
                <a:sym typeface="Calibri"/>
              </a:rPr>
              <a:t>Judaism</a:t>
            </a:r>
            <a:endParaRPr/>
          </a:p>
          <a:p>
            <a:pPr indent="0" lvl="0" marL="0" marR="0" rtl="0" algn="ctr">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1" i="0" lang="en-GB" sz="2800" u="none" cap="none" strike="noStrike">
                <a:solidFill>
                  <a:srgbClr val="000000"/>
                </a:solidFill>
                <a:latin typeface="Calibri"/>
                <a:ea typeface="Calibri"/>
                <a:cs typeface="Calibri"/>
                <a:sym typeface="Calibri"/>
              </a:rPr>
              <a:t>Beliefs</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beliefs about God</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nature of human beings: yetzer tov; yetzer harah; free will; suffering</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beliefs about Covenant</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judgement; the Messiah; the Messianic Age; Olam Ha’ba</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1" i="0" lang="en-GB" sz="2800" u="none" cap="none" strike="noStrike">
                <a:solidFill>
                  <a:srgbClr val="000000"/>
                </a:solidFill>
                <a:latin typeface="Calibri"/>
                <a:ea typeface="Calibri"/>
                <a:cs typeface="Calibri"/>
                <a:sym typeface="Calibri"/>
              </a:rPr>
              <a:t>Practices</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living according to the Commandments</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Rosh Hashanah; Yom Kippur</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worship: Shabbat; synagogue</a:t>
            </a:r>
            <a:endParaRPr b="0" i="0" sz="2800" u="none" cap="none" strike="noStrike">
              <a:solidFill>
                <a:srgbClr val="000000"/>
              </a:solidFill>
              <a:latin typeface="Calibri"/>
              <a:ea typeface="Calibri"/>
              <a:cs typeface="Calibri"/>
              <a:sym typeface="Calibri"/>
            </a:endParaRPr>
          </a:p>
        </p:txBody>
      </p:sp>
      <p:sp>
        <p:nvSpPr>
          <p:cNvPr id="630" name="Google Shape;630;p99"/>
          <p:cNvSpPr/>
          <p:nvPr/>
        </p:nvSpPr>
        <p:spPr>
          <a:xfrm>
            <a:off x="583324" y="3184633"/>
            <a:ext cx="9033642" cy="772511"/>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631" name="Google Shape;631;p99"/>
          <p:cNvPicPr preferRelativeResize="0"/>
          <p:nvPr/>
        </p:nvPicPr>
        <p:blipFill rotWithShape="1">
          <a:blip r:embed="rId3">
            <a:alphaModFix/>
          </a:blip>
          <a:srcRect b="0" l="0" r="0" t="0"/>
          <a:stretch/>
        </p:blipFill>
        <p:spPr>
          <a:xfrm>
            <a:off x="7413071" y="4247867"/>
            <a:ext cx="4407790" cy="23105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26"/>
          <p:cNvSpPr txBox="1"/>
          <p:nvPr/>
        </p:nvSpPr>
        <p:spPr>
          <a:xfrm>
            <a:off x="465882" y="538312"/>
            <a:ext cx="11358256"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000000"/>
                </a:solidFill>
                <a:latin typeface="Calibri"/>
                <a:ea typeface="Calibri"/>
                <a:cs typeface="Calibri"/>
                <a:sym typeface="Calibri"/>
              </a:rPr>
              <a:t>Read through Source A, B and C.</a:t>
            </a:r>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In what ways are they suggesting the concept of the Messiah/ the Messianic age impacts a Jew today?</a:t>
            </a:r>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lang="en-GB" sz="2800">
                <a:solidFill>
                  <a:srgbClr val="000000"/>
                </a:solidFill>
                <a:latin typeface="Calibri"/>
                <a:ea typeface="Calibri"/>
                <a:cs typeface="Calibri"/>
                <a:sym typeface="Calibri"/>
              </a:rPr>
              <a:t>Make a note of at least four ways this belief influences Jewish practices. </a:t>
            </a:r>
            <a:endParaRPr/>
          </a:p>
          <a:p>
            <a:pPr indent="0" lvl="0" marL="0" marR="0" rtl="0" algn="l">
              <a:spcBef>
                <a:spcPts val="0"/>
              </a:spcBef>
              <a:spcAft>
                <a:spcPts val="0"/>
              </a:spcAft>
              <a:buNone/>
            </a:pPr>
            <a:r>
              <a:t/>
            </a:r>
            <a:endParaRPr sz="2800">
              <a:solidFill>
                <a:srgbClr val="000000"/>
              </a:solidFill>
              <a:latin typeface="Calibri"/>
              <a:ea typeface="Calibri"/>
              <a:cs typeface="Calibri"/>
              <a:sym typeface="Calibri"/>
            </a:endParaRPr>
          </a:p>
          <a:p>
            <a:pPr indent="0" lvl="0" marL="0" marR="0" rtl="0" algn="l">
              <a:spcBef>
                <a:spcPts val="0"/>
              </a:spcBef>
              <a:spcAft>
                <a:spcPts val="0"/>
              </a:spcAft>
              <a:buNone/>
            </a:pPr>
            <a:r>
              <a:rPr lang="en-GB" sz="2800" u="sng">
                <a:solidFill>
                  <a:srgbClr val="FF0000"/>
                </a:solidFill>
                <a:latin typeface="Calibri"/>
                <a:ea typeface="Calibri"/>
                <a:cs typeface="Calibri"/>
                <a:sym typeface="Calibri"/>
              </a:rPr>
              <a:t>Subtitle: The Impact of the Messianic belief on Jewish practice.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27"/>
          <p:cNvSpPr txBox="1"/>
          <p:nvPr/>
        </p:nvSpPr>
        <p:spPr>
          <a:xfrm>
            <a:off x="36786" y="0"/>
            <a:ext cx="1187669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F0000"/>
                </a:solidFill>
                <a:latin typeface="Calibri"/>
                <a:ea typeface="Calibri"/>
                <a:cs typeface="Calibri"/>
                <a:sym typeface="Calibri"/>
              </a:rPr>
              <a:t>Essay practice:</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GB" sz="2800">
                <a:solidFill>
                  <a:schemeClr val="dk1"/>
                </a:solidFill>
                <a:latin typeface="Calibri"/>
                <a:ea typeface="Calibri"/>
                <a:cs typeface="Calibri"/>
                <a:sym typeface="Calibri"/>
              </a:rPr>
              <a:t>Explain the relationship between two beliefs you have studied. 10 marks (2017)  </a:t>
            </a:r>
            <a:endParaRPr sz="2800">
              <a:solidFill>
                <a:schemeClr val="dk1"/>
              </a:solidFill>
              <a:latin typeface="Calibri"/>
              <a:ea typeface="Calibri"/>
              <a:cs typeface="Calibri"/>
              <a:sym typeface="Calibri"/>
            </a:endParaRPr>
          </a:p>
        </p:txBody>
      </p:sp>
      <p:sp>
        <p:nvSpPr>
          <p:cNvPr id="831" name="Google Shape;831;p127"/>
          <p:cNvSpPr/>
          <p:nvPr/>
        </p:nvSpPr>
        <p:spPr>
          <a:xfrm>
            <a:off x="249468" y="1217747"/>
            <a:ext cx="4962736" cy="5189113"/>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None/>
            </a:pPr>
            <a:r>
              <a:rPr b="1" lang="en-GB" sz="2400" u="sng">
                <a:solidFill>
                  <a:srgbClr val="000000"/>
                </a:solidFill>
                <a:latin typeface="Calibri"/>
                <a:ea typeface="Calibri"/>
                <a:cs typeface="Calibri"/>
                <a:sym typeface="Calibri"/>
              </a:rPr>
              <a:t>Analyse two things 10 mark essay.</a:t>
            </a:r>
            <a:endParaRPr sz="24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GB" sz="2400">
                <a:solidFill>
                  <a:schemeClr val="dk1"/>
                </a:solidFill>
                <a:latin typeface="Times New Roman"/>
                <a:ea typeface="Times New Roman"/>
                <a:cs typeface="Times New Roman"/>
                <a:sym typeface="Times New Roman"/>
              </a:rPr>
              <a:t> </a:t>
            </a:r>
            <a:endParaRPr/>
          </a:p>
          <a:p>
            <a:pPr indent="0" lvl="0" marL="0" marR="0" rtl="0" algn="l">
              <a:lnSpc>
                <a:spcPct val="115000"/>
              </a:lnSpc>
              <a:spcBef>
                <a:spcPts val="0"/>
              </a:spcBef>
              <a:spcAft>
                <a:spcPts val="0"/>
              </a:spcAft>
              <a:buNone/>
            </a:pPr>
            <a:r>
              <a:rPr lang="en-GB" sz="2400" u="sng">
                <a:solidFill>
                  <a:srgbClr val="000000"/>
                </a:solidFill>
                <a:latin typeface="Calibri"/>
                <a:ea typeface="Calibri"/>
                <a:cs typeface="Calibri"/>
                <a:sym typeface="Calibri"/>
              </a:rPr>
              <a:t>Paragraph 1</a:t>
            </a:r>
            <a:endParaRPr sz="24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GB" sz="2400">
                <a:solidFill>
                  <a:srgbClr val="000000"/>
                </a:solidFill>
                <a:latin typeface="Calibri"/>
                <a:ea typeface="Calibri"/>
                <a:cs typeface="Calibri"/>
                <a:sym typeface="Calibri"/>
              </a:rPr>
              <a:t>Explain one of the practices or beliefs using at least three key pieces of KU</a:t>
            </a:r>
            <a:endParaRPr sz="24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GB" sz="2400" u="sng">
                <a:solidFill>
                  <a:srgbClr val="000000"/>
                </a:solidFill>
                <a:latin typeface="Calibri"/>
                <a:ea typeface="Calibri"/>
                <a:cs typeface="Calibri"/>
                <a:sym typeface="Calibri"/>
              </a:rPr>
              <a:t>Paragraph 2</a:t>
            </a:r>
            <a:endParaRPr sz="24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GB" sz="2400">
                <a:solidFill>
                  <a:srgbClr val="000000"/>
                </a:solidFill>
                <a:latin typeface="Calibri"/>
                <a:ea typeface="Calibri"/>
                <a:cs typeface="Calibri"/>
                <a:sym typeface="Calibri"/>
              </a:rPr>
              <a:t>Explain the second of the practices or beliefs using at least three key pieces of KU</a:t>
            </a:r>
            <a:endParaRPr sz="24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GB" sz="2400" u="sng">
                <a:solidFill>
                  <a:srgbClr val="000000"/>
                </a:solidFill>
                <a:latin typeface="Calibri"/>
                <a:ea typeface="Calibri"/>
                <a:cs typeface="Calibri"/>
                <a:sym typeface="Calibri"/>
              </a:rPr>
              <a:t>Paragraph 3</a:t>
            </a:r>
            <a:endParaRPr sz="24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GB" sz="2400">
                <a:solidFill>
                  <a:srgbClr val="000000"/>
                </a:solidFill>
                <a:latin typeface="Calibri"/>
                <a:ea typeface="Calibri"/>
                <a:cs typeface="Calibri"/>
                <a:sym typeface="Calibri"/>
              </a:rPr>
              <a:t>Explain how these two link together using two detailed points of analysis.</a:t>
            </a:r>
            <a:endParaRPr sz="2400">
              <a:solidFill>
                <a:schemeClr val="dk1"/>
              </a:solidFill>
              <a:latin typeface="Times New Roman"/>
              <a:ea typeface="Times New Roman"/>
              <a:cs typeface="Times New Roman"/>
              <a:sym typeface="Times New Roman"/>
            </a:endParaRPr>
          </a:p>
        </p:txBody>
      </p:sp>
      <p:pic>
        <p:nvPicPr>
          <p:cNvPr descr="Screen Clipping" id="832" name="Google Shape;832;p127"/>
          <p:cNvPicPr preferRelativeResize="0"/>
          <p:nvPr/>
        </p:nvPicPr>
        <p:blipFill rotWithShape="1">
          <a:blip r:embed="rId3">
            <a:alphaModFix/>
          </a:blip>
          <a:srcRect b="0" l="0" r="0" t="0"/>
          <a:stretch/>
        </p:blipFill>
        <p:spPr>
          <a:xfrm>
            <a:off x="5546741" y="1172621"/>
            <a:ext cx="1784224" cy="2548891"/>
          </a:xfrm>
          <a:prstGeom prst="rect">
            <a:avLst/>
          </a:prstGeom>
          <a:noFill/>
          <a:ln>
            <a:noFill/>
          </a:ln>
        </p:spPr>
      </p:pic>
      <p:sp>
        <p:nvSpPr>
          <p:cNvPr id="833" name="Google Shape;833;p127"/>
          <p:cNvSpPr/>
          <p:nvPr/>
        </p:nvSpPr>
        <p:spPr>
          <a:xfrm>
            <a:off x="6370536" y="3940026"/>
            <a:ext cx="4756298" cy="2677656"/>
          </a:xfrm>
          <a:prstGeom prst="rect">
            <a:avLst/>
          </a:prstGeom>
          <a:solidFill>
            <a:srgbClr val="FEE59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400">
                <a:solidFill>
                  <a:srgbClr val="000000"/>
                </a:solidFill>
                <a:latin typeface="Calibri"/>
                <a:ea typeface="Calibri"/>
                <a:cs typeface="Calibri"/>
                <a:sym typeface="Calibri"/>
              </a:rPr>
              <a:t>Beliefs</a:t>
            </a:r>
            <a:endParaRPr/>
          </a:p>
          <a:p>
            <a:pPr indent="0" lvl="0" marL="0" marR="0" rtl="0" algn="l">
              <a:spcBef>
                <a:spcPts val="0"/>
              </a:spcBef>
              <a:spcAft>
                <a:spcPts val="0"/>
              </a:spcAft>
              <a:buNone/>
            </a:pPr>
            <a:r>
              <a:rPr lang="en-GB" sz="2400">
                <a:solidFill>
                  <a:srgbClr val="000000"/>
                </a:solidFill>
                <a:latin typeface="Calibri"/>
                <a:ea typeface="Calibri"/>
                <a:cs typeface="Calibri"/>
                <a:sym typeface="Calibri"/>
              </a:rPr>
              <a:t>• beliefs about God</a:t>
            </a:r>
            <a:endParaRPr/>
          </a:p>
          <a:p>
            <a:pPr indent="0" lvl="0" marL="0" marR="0" rtl="0" algn="l">
              <a:spcBef>
                <a:spcPts val="0"/>
              </a:spcBef>
              <a:spcAft>
                <a:spcPts val="0"/>
              </a:spcAft>
              <a:buNone/>
            </a:pPr>
            <a:r>
              <a:rPr lang="en-GB" sz="2400">
                <a:solidFill>
                  <a:srgbClr val="000000"/>
                </a:solidFill>
                <a:latin typeface="Calibri"/>
                <a:ea typeface="Calibri"/>
                <a:cs typeface="Calibri"/>
                <a:sym typeface="Calibri"/>
              </a:rPr>
              <a:t>• nature of human beings: yetzer tov; yetzer harah; free will; suffering</a:t>
            </a:r>
            <a:endParaRPr/>
          </a:p>
          <a:p>
            <a:pPr indent="0" lvl="0" marL="0" marR="0" rtl="0" algn="l">
              <a:spcBef>
                <a:spcPts val="0"/>
              </a:spcBef>
              <a:spcAft>
                <a:spcPts val="0"/>
              </a:spcAft>
              <a:buNone/>
            </a:pPr>
            <a:r>
              <a:rPr lang="en-GB" sz="2400">
                <a:solidFill>
                  <a:srgbClr val="000000"/>
                </a:solidFill>
                <a:latin typeface="Calibri"/>
                <a:ea typeface="Calibri"/>
                <a:cs typeface="Calibri"/>
                <a:sym typeface="Calibri"/>
              </a:rPr>
              <a:t>• beliefs about Covenant</a:t>
            </a:r>
            <a:endParaRPr/>
          </a:p>
          <a:p>
            <a:pPr indent="0" lvl="0" marL="0" marR="0" rtl="0" algn="l">
              <a:spcBef>
                <a:spcPts val="0"/>
              </a:spcBef>
              <a:spcAft>
                <a:spcPts val="0"/>
              </a:spcAft>
              <a:buNone/>
            </a:pPr>
            <a:r>
              <a:rPr lang="en-GB" sz="2400">
                <a:solidFill>
                  <a:srgbClr val="000000"/>
                </a:solidFill>
                <a:latin typeface="Calibri"/>
                <a:ea typeface="Calibri"/>
                <a:cs typeface="Calibri"/>
                <a:sym typeface="Calibri"/>
              </a:rPr>
              <a:t>• judgement; the Messiah; the Messianic Age; Olam Ha’ba</a:t>
            </a:r>
            <a:endParaRPr sz="24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32"/>
                                        </p:tgtEl>
                                        <p:attrNameLst>
                                          <p:attrName>style.visibility</p:attrName>
                                        </p:attrNameLst>
                                      </p:cBhvr>
                                      <p:to>
                                        <p:strVal val="visible"/>
                                      </p:to>
                                    </p:set>
                                    <p:anim calcmode="lin" valueType="num">
                                      <p:cBhvr additive="base">
                                        <p:cTn dur="500"/>
                                        <p:tgtEl>
                                          <p:spTgt spid="8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33"/>
                                        </p:tgtEl>
                                        <p:attrNameLst>
                                          <p:attrName>style.visibility</p:attrName>
                                        </p:attrNameLst>
                                      </p:cBhvr>
                                      <p:to>
                                        <p:strVal val="visible"/>
                                      </p:to>
                                    </p:set>
                                    <p:anim calcmode="lin" valueType="num">
                                      <p:cBhvr additive="base">
                                        <p:cTn dur="500"/>
                                        <p:tgtEl>
                                          <p:spTgt spid="83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00"/>
          <p:cNvSpPr/>
          <p:nvPr/>
        </p:nvSpPr>
        <p:spPr>
          <a:xfrm>
            <a:off x="315311" y="402132"/>
            <a:ext cx="7709338" cy="741741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GB" sz="2800" u="none" cap="none" strike="noStrike">
                <a:solidFill>
                  <a:srgbClr val="FF0000"/>
                </a:solidFill>
                <a:latin typeface="Calibri"/>
                <a:ea typeface="Calibri"/>
                <a:cs typeface="Calibri"/>
                <a:sym typeface="Calibri"/>
              </a:rPr>
              <a:t>22.9.22    Judgement</a:t>
            </a:r>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rPr b="0" i="0" lang="en-GB" sz="2800" u="none" cap="none" strike="noStrike">
                <a:solidFill>
                  <a:srgbClr val="FF0000"/>
                </a:solidFill>
                <a:latin typeface="Calibri"/>
                <a:ea typeface="Calibri"/>
                <a:cs typeface="Calibri"/>
                <a:sym typeface="Calibri"/>
              </a:rPr>
              <a:t>God is the judge of humanity. Upon death, it is believed that all Jewish people will be judged by God.</a:t>
            </a:r>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rPr b="0" i="0" lang="en-GB" sz="2800" u="none" cap="none" strike="noStrike">
                <a:solidFill>
                  <a:srgbClr val="FF0000"/>
                </a:solidFill>
                <a:latin typeface="Calibri"/>
                <a:ea typeface="Calibri"/>
                <a:cs typeface="Calibri"/>
                <a:sym typeface="Calibri"/>
              </a:rPr>
              <a:t>This final judgement decides where the Jewish body/soul will go.</a:t>
            </a:r>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rPr b="0" i="0" lang="en-GB" sz="2800" u="none" cap="none" strike="noStrike">
                <a:solidFill>
                  <a:schemeClr val="dk1"/>
                </a:solidFill>
                <a:latin typeface="Calibri"/>
                <a:ea typeface="Calibri"/>
                <a:cs typeface="Calibri"/>
                <a:sym typeface="Calibri"/>
              </a:rPr>
              <a:t>But its not that simple!.....</a:t>
            </a:r>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p:txBody>
      </p:sp>
      <p:sp>
        <p:nvSpPr>
          <p:cNvPr id="637" name="Google Shape;637;p100"/>
          <p:cNvSpPr/>
          <p:nvPr/>
        </p:nvSpPr>
        <p:spPr>
          <a:xfrm>
            <a:off x="315311" y="4523279"/>
            <a:ext cx="7031421" cy="1384995"/>
          </a:xfrm>
          <a:prstGeom prst="rect">
            <a:avLst/>
          </a:prstGeom>
          <a:noFill/>
          <a:ln cap="flat" cmpd="sng" w="57150">
            <a:solidFill>
              <a:srgbClr val="33CCC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“God will bring every deed into judgement … whether it is good or evil.”</a:t>
            </a:r>
            <a:endParaRPr/>
          </a:p>
          <a:p>
            <a:pPr indent="0" lvl="0" marL="0" marR="0" rtl="0" algn="ctr">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Ecclesiastes 12:14</a:t>
            </a:r>
            <a:endParaRPr/>
          </a:p>
        </p:txBody>
      </p:sp>
      <p:pic>
        <p:nvPicPr>
          <p:cNvPr id="638" name="Google Shape;638;p100"/>
          <p:cNvPicPr preferRelativeResize="0"/>
          <p:nvPr/>
        </p:nvPicPr>
        <p:blipFill rotWithShape="1">
          <a:blip r:embed="rId3">
            <a:alphaModFix/>
          </a:blip>
          <a:srcRect b="0" l="13111" r="12708" t="0"/>
          <a:stretch/>
        </p:blipFill>
        <p:spPr>
          <a:xfrm>
            <a:off x="7788849" y="1325305"/>
            <a:ext cx="4222739" cy="42714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8"/>
                                        </p:tgtEl>
                                        <p:attrNameLst>
                                          <p:attrName>style.visibility</p:attrName>
                                        </p:attrNameLst>
                                      </p:cBhvr>
                                      <p:to>
                                        <p:strVal val="visible"/>
                                      </p:to>
                                    </p:set>
                                    <p:anim calcmode="lin" valueType="num">
                                      <p:cBhvr additive="base">
                                        <p:cTn dur="500"/>
                                        <p:tgtEl>
                                          <p:spTgt spid="63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p101"/>
          <p:cNvPicPr preferRelativeResize="0"/>
          <p:nvPr/>
        </p:nvPicPr>
        <p:blipFill rotWithShape="1">
          <a:blip r:embed="rId3">
            <a:alphaModFix/>
          </a:blip>
          <a:srcRect b="6236" l="15966" r="26573" t="4946"/>
          <a:stretch/>
        </p:blipFill>
        <p:spPr>
          <a:xfrm>
            <a:off x="5486401" y="774435"/>
            <a:ext cx="6462357" cy="5618850"/>
          </a:xfrm>
          <a:prstGeom prst="rect">
            <a:avLst/>
          </a:prstGeom>
          <a:noFill/>
          <a:ln>
            <a:noFill/>
          </a:ln>
        </p:spPr>
      </p:pic>
      <p:sp>
        <p:nvSpPr>
          <p:cNvPr id="644" name="Google Shape;644;p101"/>
          <p:cNvSpPr txBox="1"/>
          <p:nvPr/>
        </p:nvSpPr>
        <p:spPr>
          <a:xfrm>
            <a:off x="486698" y="2320034"/>
            <a:ext cx="4837470" cy="523220"/>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Lets learn more about this idea. </a:t>
            </a:r>
            <a:endParaRPr b="0" i="0" sz="28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02"/>
          <p:cNvSpPr/>
          <p:nvPr/>
        </p:nvSpPr>
        <p:spPr>
          <a:xfrm>
            <a:off x="386254" y="1674995"/>
            <a:ext cx="11516712" cy="569386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Some Jews believe that they will be judged as soon as they die, while others believe that they will be judged on the Day of Judgement when the messiah or messianic age happens. (More about that later!) </a:t>
            </a:r>
            <a:endParaRPr/>
          </a:p>
          <a:p>
            <a:pPr indent="0" lvl="0" marL="0" marR="0" rtl="0" algn="l">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en-GB" sz="2800" u="none" cap="none" strike="noStrike">
                <a:solidFill>
                  <a:schemeClr val="dk1"/>
                </a:solidFill>
                <a:latin typeface="Calibri"/>
                <a:ea typeface="Calibri"/>
                <a:cs typeface="Calibri"/>
                <a:sym typeface="Calibri"/>
              </a:rPr>
              <a:t>Although </a:t>
            </a:r>
            <a:r>
              <a:rPr b="0" i="0" lang="en-GB" sz="2800" u="none" cap="none" strike="noStrike">
                <a:solidFill>
                  <a:srgbClr val="FF0000"/>
                </a:solidFill>
                <a:latin typeface="Calibri"/>
                <a:ea typeface="Calibri"/>
                <a:cs typeface="Calibri"/>
                <a:sym typeface="Calibri"/>
              </a:rPr>
              <a:t>many Jews believe that they will be punished or rewarded after death for the way in which they have lived their lives, but there is no clear teaching about this.</a:t>
            </a:r>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rPr b="0" i="0" lang="en-GB" sz="2800" u="none" cap="none" strike="noStrike">
                <a:solidFill>
                  <a:srgbClr val="FF0000"/>
                </a:solidFill>
                <a:latin typeface="Calibri"/>
                <a:ea typeface="Calibri"/>
                <a:cs typeface="Calibri"/>
                <a:sym typeface="Calibri"/>
              </a:rPr>
              <a:t>The idea of judgement is not central to Jewish belief</a:t>
            </a:r>
            <a:r>
              <a:rPr b="0" i="0" lang="en-GB" sz="2800" u="none" cap="none" strike="noStrike">
                <a:solidFill>
                  <a:srgbClr val="000000"/>
                </a:solidFill>
                <a:latin typeface="Calibri"/>
                <a:ea typeface="Calibri"/>
                <a:cs typeface="Calibri"/>
                <a:sym typeface="Calibri"/>
              </a:rPr>
              <a:t>, it is a faith primarily focused on life here and now rather than on the afterlife. </a:t>
            </a:r>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000000"/>
              </a:solidFill>
              <a:latin typeface="Calibri"/>
              <a:ea typeface="Calibri"/>
              <a:cs typeface="Calibri"/>
              <a:sym typeface="Calibri"/>
            </a:endParaRPr>
          </a:p>
        </p:txBody>
      </p:sp>
      <p:sp>
        <p:nvSpPr>
          <p:cNvPr id="650" name="Google Shape;650;p102"/>
          <p:cNvSpPr/>
          <p:nvPr/>
        </p:nvSpPr>
        <p:spPr>
          <a:xfrm>
            <a:off x="386255" y="476761"/>
            <a:ext cx="10484070"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800"/>
              <a:buFont typeface="Calibri"/>
              <a:buNone/>
            </a:pPr>
            <a:r>
              <a:rPr b="0" i="0" lang="en-GB" sz="2800" u="none" cap="none" strike="noStrike">
                <a:solidFill>
                  <a:srgbClr val="FF0000"/>
                </a:solidFill>
                <a:latin typeface="Calibri"/>
                <a:ea typeface="Calibri"/>
                <a:cs typeface="Calibri"/>
                <a:sym typeface="Calibri"/>
              </a:rPr>
              <a:t>This spiritual afterlife is called Olam ha’ba, the world to come. </a:t>
            </a:r>
            <a:endParaRPr/>
          </a:p>
          <a:p>
            <a:pPr indent="0" lvl="0" marL="0" marR="0" rtl="0" algn="l">
              <a:lnSpc>
                <a:spcPct val="100000"/>
              </a:lnSpc>
              <a:spcBef>
                <a:spcPts val="0"/>
              </a:spcBef>
              <a:spcAft>
                <a:spcPts val="0"/>
              </a:spcAft>
              <a:buClr>
                <a:srgbClr val="000000"/>
              </a:buClr>
              <a:buSzPts val="2800"/>
              <a:buFont typeface="Calibri"/>
              <a:buNone/>
            </a:pPr>
            <a:r>
              <a:rPr b="0" i="0" lang="en-GB" sz="2800" u="none" cap="none" strike="noStrike">
                <a:solidFill>
                  <a:srgbClr val="000000"/>
                </a:solidFill>
                <a:latin typeface="Calibri"/>
                <a:ea typeface="Calibri"/>
                <a:cs typeface="Calibri"/>
                <a:sym typeface="Calibri"/>
              </a:rPr>
              <a:t>But Jews disagree about what this actually means.  </a:t>
            </a:r>
            <a:endParaRPr b="0" i="0" sz="2800" u="none" cap="none" strike="noStrike">
              <a:solidFill>
                <a:srgbClr val="000000"/>
              </a:solidFill>
              <a:latin typeface="Calibri"/>
              <a:ea typeface="Calibri"/>
              <a:cs typeface="Calibri"/>
              <a:sym typeface="Calibri"/>
            </a:endParaRPr>
          </a:p>
        </p:txBody>
      </p:sp>
      <p:pic>
        <p:nvPicPr>
          <p:cNvPr id="651" name="Google Shape;651;p102"/>
          <p:cNvPicPr preferRelativeResize="0"/>
          <p:nvPr/>
        </p:nvPicPr>
        <p:blipFill rotWithShape="1">
          <a:blip r:embed="rId3">
            <a:alphaModFix/>
          </a:blip>
          <a:srcRect b="0" l="0" r="0" t="0"/>
          <a:stretch/>
        </p:blipFill>
        <p:spPr>
          <a:xfrm>
            <a:off x="9821917" y="236483"/>
            <a:ext cx="1718442" cy="17184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03"/>
          <p:cNvSpPr/>
          <p:nvPr/>
        </p:nvSpPr>
        <p:spPr>
          <a:xfrm>
            <a:off x="268014" y="125133"/>
            <a:ext cx="11650716" cy="74174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2800" u="none" cap="none" strike="noStrike">
                <a:solidFill>
                  <a:srgbClr val="FF0000"/>
                </a:solidFill>
                <a:latin typeface="Calibri"/>
                <a:ea typeface="Calibri"/>
                <a:cs typeface="Calibri"/>
                <a:sym typeface="Calibri"/>
              </a:rPr>
              <a:t>One view is that good people will enter Gan Eden (heaven) and wicked people will go to Gehenna (hell) after the last judgment.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GB" sz="2800" u="none" cap="none" strike="noStrike">
                <a:solidFill>
                  <a:schemeClr val="dk1"/>
                </a:solidFill>
                <a:latin typeface="Calibri"/>
                <a:ea typeface="Calibri"/>
                <a:cs typeface="Calibri"/>
                <a:sym typeface="Calibri"/>
              </a:rPr>
              <a:t>Add another view of the Olam ha’ba from the information sheet.          </a:t>
            </a:r>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p:txBody>
      </p:sp>
      <p:pic>
        <p:nvPicPr>
          <p:cNvPr id="657" name="Google Shape;657;p103"/>
          <p:cNvPicPr preferRelativeResize="0"/>
          <p:nvPr/>
        </p:nvPicPr>
        <p:blipFill rotWithShape="1">
          <a:blip r:embed="rId3">
            <a:alphaModFix/>
          </a:blip>
          <a:srcRect b="0" l="0" r="0" t="0"/>
          <a:stretch/>
        </p:blipFill>
        <p:spPr>
          <a:xfrm>
            <a:off x="1610210" y="1485761"/>
            <a:ext cx="4174058" cy="4174058"/>
          </a:xfrm>
          <a:prstGeom prst="rect">
            <a:avLst/>
          </a:prstGeom>
          <a:noFill/>
          <a:ln>
            <a:noFill/>
          </a:ln>
        </p:spPr>
      </p:pic>
      <p:pic>
        <p:nvPicPr>
          <p:cNvPr id="658" name="Google Shape;658;p103"/>
          <p:cNvPicPr preferRelativeResize="0"/>
          <p:nvPr/>
        </p:nvPicPr>
        <p:blipFill rotWithShape="1">
          <a:blip r:embed="rId4">
            <a:alphaModFix/>
          </a:blip>
          <a:srcRect b="7068" l="0" r="0" t="3254"/>
          <a:stretch/>
        </p:blipFill>
        <p:spPr>
          <a:xfrm>
            <a:off x="6835561" y="1485761"/>
            <a:ext cx="3826922" cy="42543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04"/>
          <p:cNvSpPr/>
          <p:nvPr/>
        </p:nvSpPr>
        <p:spPr>
          <a:xfrm>
            <a:off x="204952" y="314319"/>
            <a:ext cx="11666481"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2800" u="none" cap="none" strike="noStrike">
                <a:solidFill>
                  <a:srgbClr val="FF0000"/>
                </a:solidFill>
                <a:latin typeface="Calibri"/>
                <a:ea typeface="Calibri"/>
                <a:cs typeface="Calibri"/>
                <a:sym typeface="Calibri"/>
              </a:rPr>
              <a:t>The other viewpoint is linked to the idea of the messianic age.</a:t>
            </a:r>
            <a:endParaRPr/>
          </a:p>
          <a:p>
            <a:pPr indent="0" lvl="0" marL="0" marR="0" rtl="0" algn="l">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GB" sz="2800" u="none" cap="none" strike="noStrike">
                <a:solidFill>
                  <a:schemeClr val="dk1"/>
                </a:solidFill>
                <a:latin typeface="Calibri"/>
                <a:ea typeface="Calibri"/>
                <a:cs typeface="Calibri"/>
                <a:sym typeface="Calibri"/>
              </a:rPr>
              <a:t>Ultimately Jews believe that the importance of life is the way in which it is lived on earth.</a:t>
            </a:r>
            <a:endParaRPr/>
          </a:p>
          <a:p>
            <a:pPr indent="0" lvl="0" marL="0" marR="0" rtl="0" algn="l">
              <a:spcBef>
                <a:spcPts val="0"/>
              </a:spcBef>
              <a:spcAft>
                <a:spcPts val="0"/>
              </a:spcAft>
              <a:buNone/>
            </a:pPr>
            <a:r>
              <a:rPr b="0" i="0" lang="en-GB" sz="2800" u="none" cap="none" strike="noStrike">
                <a:solidFill>
                  <a:schemeClr val="dk1"/>
                </a:solidFill>
                <a:latin typeface="Calibri"/>
                <a:ea typeface="Calibri"/>
                <a:cs typeface="Calibri"/>
                <a:sym typeface="Calibri"/>
              </a:rPr>
              <a:t>Whatever happens after death is in God’s hands and should be left to him to arrange.</a:t>
            </a:r>
            <a:endParaRPr/>
          </a:p>
        </p:txBody>
      </p:sp>
      <p:pic>
        <p:nvPicPr>
          <p:cNvPr id="664" name="Google Shape;664;p104"/>
          <p:cNvPicPr preferRelativeResize="0"/>
          <p:nvPr/>
        </p:nvPicPr>
        <p:blipFill rotWithShape="1">
          <a:blip r:embed="rId3">
            <a:alphaModFix/>
          </a:blip>
          <a:srcRect b="5059" l="0" r="3563" t="0"/>
          <a:stretch/>
        </p:blipFill>
        <p:spPr>
          <a:xfrm>
            <a:off x="3474982" y="3337529"/>
            <a:ext cx="5511362" cy="30475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105"/>
          <p:cNvSpPr/>
          <p:nvPr/>
        </p:nvSpPr>
        <p:spPr>
          <a:xfrm>
            <a:off x="583324" y="662152"/>
            <a:ext cx="10389475" cy="569386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GB" sz="2800" u="none" cap="none" strike="noStrike">
                <a:solidFill>
                  <a:srgbClr val="000000"/>
                </a:solidFill>
                <a:latin typeface="Calibri"/>
                <a:ea typeface="Calibri"/>
                <a:cs typeface="Calibri"/>
                <a:sym typeface="Calibri"/>
              </a:rPr>
              <a:t>Judaism</a:t>
            </a:r>
            <a:endParaRPr/>
          </a:p>
          <a:p>
            <a:pPr indent="0" lvl="0" marL="0" marR="0" rtl="0" algn="ctr">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1" i="0" lang="en-GB" sz="2800" u="none" cap="none" strike="noStrike">
                <a:solidFill>
                  <a:srgbClr val="000000"/>
                </a:solidFill>
                <a:latin typeface="Calibri"/>
                <a:ea typeface="Calibri"/>
                <a:cs typeface="Calibri"/>
                <a:sym typeface="Calibri"/>
              </a:rPr>
              <a:t>Beliefs</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beliefs about God</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nature of human beings: yetzer tov; yetzer harah; free will; suffering</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beliefs about Covenant</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judgement; the Messiah; the Messianic Age; Olam Ha’ba</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28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1" i="0" lang="en-GB" sz="2800" u="none" cap="none" strike="noStrike">
                <a:solidFill>
                  <a:srgbClr val="000000"/>
                </a:solidFill>
                <a:latin typeface="Calibri"/>
                <a:ea typeface="Calibri"/>
                <a:cs typeface="Calibri"/>
                <a:sym typeface="Calibri"/>
              </a:rPr>
              <a:t>Practices</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living according to the Commandments</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Rosh Hashanah; Yom Kippur</a:t>
            </a:r>
            <a:endParaRPr/>
          </a:p>
          <a:p>
            <a:pPr indent="0" lvl="0" marL="0" marR="0" rtl="0" algn="l">
              <a:spcBef>
                <a:spcPts val="0"/>
              </a:spcBef>
              <a:spcAft>
                <a:spcPts val="0"/>
              </a:spcAft>
              <a:buNone/>
            </a:pPr>
            <a:r>
              <a:rPr b="0" i="0" lang="en-GB" sz="2800" u="none" cap="none" strike="noStrike">
                <a:solidFill>
                  <a:srgbClr val="000000"/>
                </a:solidFill>
                <a:latin typeface="Calibri"/>
                <a:ea typeface="Calibri"/>
                <a:cs typeface="Calibri"/>
                <a:sym typeface="Calibri"/>
              </a:rPr>
              <a:t>• worship: Shabbat; synagogue</a:t>
            </a:r>
            <a:endParaRPr b="0" i="0" sz="2800" u="none" cap="none" strike="noStrike">
              <a:solidFill>
                <a:srgbClr val="000000"/>
              </a:solidFill>
              <a:latin typeface="Calibri"/>
              <a:ea typeface="Calibri"/>
              <a:cs typeface="Calibri"/>
              <a:sym typeface="Calibri"/>
            </a:endParaRPr>
          </a:p>
        </p:txBody>
      </p:sp>
      <p:sp>
        <p:nvSpPr>
          <p:cNvPr id="670" name="Google Shape;670;p105"/>
          <p:cNvSpPr/>
          <p:nvPr/>
        </p:nvSpPr>
        <p:spPr>
          <a:xfrm>
            <a:off x="583324" y="3184633"/>
            <a:ext cx="9033642" cy="772511"/>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ind_3863_slide">
  <a:themeElements>
    <a:clrScheme name="Office Theme 2">
      <a:dk1>
        <a:srgbClr val="000000"/>
      </a:dk1>
      <a:lt1>
        <a:srgbClr val="FFCCFF"/>
      </a:lt1>
      <a:dk2>
        <a:srgbClr val="000000"/>
      </a:dk2>
      <a:lt2>
        <a:srgbClr val="CCCCCC"/>
      </a:lt2>
      <a:accent1>
        <a:srgbClr val="99364E"/>
      </a:accent1>
      <a:accent2>
        <a:srgbClr val="5A3699"/>
      </a:accent2>
      <a:accent3>
        <a:srgbClr val="FFE2FF"/>
      </a:accent3>
      <a:accent4>
        <a:srgbClr val="000000"/>
      </a:accent4>
      <a:accent5>
        <a:srgbClr val="CAAEB2"/>
      </a:accent5>
      <a:accent6>
        <a:srgbClr val="51308A"/>
      </a:accent6>
      <a:hlink>
        <a:srgbClr val="6E216E"/>
      </a:hlink>
      <a:folHlink>
        <a:srgbClr val="2D3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